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71"/>
  </p:notesMasterIdLst>
  <p:sldIdLst>
    <p:sldId id="317" r:id="rId6"/>
    <p:sldId id="319" r:id="rId7"/>
    <p:sldId id="287" r:id="rId8"/>
    <p:sldId id="274" r:id="rId9"/>
    <p:sldId id="264" r:id="rId10"/>
    <p:sldId id="324" r:id="rId11"/>
    <p:sldId id="277" r:id="rId12"/>
    <p:sldId id="276" r:id="rId13"/>
    <p:sldId id="262" r:id="rId14"/>
    <p:sldId id="312" r:id="rId15"/>
    <p:sldId id="323" r:id="rId16"/>
    <p:sldId id="278" r:id="rId17"/>
    <p:sldId id="282" r:id="rId18"/>
    <p:sldId id="279" r:id="rId19"/>
    <p:sldId id="280" r:id="rId20"/>
    <p:sldId id="281" r:id="rId21"/>
    <p:sldId id="321" r:id="rId22"/>
    <p:sldId id="283" r:id="rId23"/>
    <p:sldId id="284" r:id="rId24"/>
    <p:sldId id="322" r:id="rId25"/>
    <p:sldId id="285" r:id="rId26"/>
    <p:sldId id="256" r:id="rId27"/>
    <p:sldId id="265" r:id="rId28"/>
    <p:sldId id="259" r:id="rId29"/>
    <p:sldId id="325" r:id="rId30"/>
    <p:sldId id="260" r:id="rId31"/>
    <p:sldId id="263" r:id="rId32"/>
    <p:sldId id="266" r:id="rId33"/>
    <p:sldId id="268" r:id="rId34"/>
    <p:sldId id="269" r:id="rId35"/>
    <p:sldId id="267" r:id="rId36"/>
    <p:sldId id="300" r:id="rId37"/>
    <p:sldId id="301" r:id="rId38"/>
    <p:sldId id="302" r:id="rId39"/>
    <p:sldId id="313" r:id="rId40"/>
    <p:sldId id="304" r:id="rId41"/>
    <p:sldId id="305" r:id="rId42"/>
    <p:sldId id="307" r:id="rId43"/>
    <p:sldId id="306" r:id="rId44"/>
    <p:sldId id="270" r:id="rId45"/>
    <p:sldId id="271" r:id="rId46"/>
    <p:sldId id="272" r:id="rId47"/>
    <p:sldId id="273" r:id="rId48"/>
    <p:sldId id="314" r:id="rId49"/>
    <p:sldId id="291" r:id="rId50"/>
    <p:sldId id="315" r:id="rId51"/>
    <p:sldId id="316" r:id="rId52"/>
    <p:sldId id="293" r:id="rId53"/>
    <p:sldId id="295" r:id="rId54"/>
    <p:sldId id="297" r:id="rId55"/>
    <p:sldId id="299" r:id="rId56"/>
    <p:sldId id="298" r:id="rId57"/>
    <p:sldId id="296" r:id="rId58"/>
    <p:sldId id="326" r:id="rId59"/>
    <p:sldId id="327" r:id="rId60"/>
    <p:sldId id="328" r:id="rId61"/>
    <p:sldId id="329" r:id="rId62"/>
    <p:sldId id="330" r:id="rId63"/>
    <p:sldId id="331" r:id="rId64"/>
    <p:sldId id="332" r:id="rId65"/>
    <p:sldId id="309" r:id="rId66"/>
    <p:sldId id="308" r:id="rId67"/>
    <p:sldId id="310" r:id="rId68"/>
    <p:sldId id="286" r:id="rId69"/>
    <p:sldId id="320"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714D9-6800-2A56-D8F4-D8AB2B2A7856}" v="8" dt="2021-04-26T18:54:46.304"/>
    <p1510:client id="{1A4935B7-37EA-0314-F9C1-8A1D18376050}" v="4" dt="2021-05-25T19:24:57.491"/>
    <p1510:client id="{43653759-BBC3-E8A7-24B6-B666419249F1}" v="35" dt="2021-06-08T17:02:47.993"/>
    <p1510:client id="{5F5946C8-B850-8E32-C4DB-8373E5EB3C76}" v="6" dt="2021-07-15T15:51:05.487"/>
    <p1510:client id="{7601FAA7-142A-69C7-6ECA-14A297B0E6D3}" v="62" dt="2021-07-12T15:54:18.699"/>
    <p1510:client id="{7D4B664D-FD66-6287-3AA9-864F93E97472}" v="29" dt="2021-05-07T19:55:00.910"/>
    <p1510:client id="{930A7F99-3C6D-37F1-4E25-926B7196D572}" v="294" dt="2021-04-29T18:41:22.026"/>
    <p1510:client id="{98C2F673-EF3F-479D-BE22-D1D59064C489}" v="221" dt="2021-04-27T15:11:37.708"/>
    <p1510:client id="{A28A3310-5DF6-69F6-1265-9E388EE4BF23}" v="1186" dt="2021-04-30T17:40:07.443"/>
    <p1510:client id="{B6733539-B9CF-611D-286F-99A57695D9F1}" v="51" dt="2021-04-29T14:31:16.713"/>
    <p1510:client id="{B759B2B5-BFCF-0C0E-A862-FDBD53BB1F85}" v="5" dt="2021-06-02T18:48:49.176"/>
    <p1510:client id="{E615C39F-E0BD-0000-A0C1-2BC86CA85CE5}" v="79" dt="2021-04-29T19:59:06.041"/>
    <p1510:client id="{F6E88F75-A78C-8AB6-AE36-AF821E730952}" v="24" dt="2021-06-02T20:06:14.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kotah Shamblin" userId="S::dshamblin@mentormddc.org::d1e23dec-6860-4e2f-a0d1-534cd31ac1ab" providerId="AD" clId="Web-{F6E88F75-A78C-8AB6-AE36-AF821E730952}"/>
    <pc:docChg chg="addSld modSld sldOrd">
      <pc:chgData name="Dakotah Shamblin" userId="S::dshamblin@mentormddc.org::d1e23dec-6860-4e2f-a0d1-534cd31ac1ab" providerId="AD" clId="Web-{F6E88F75-A78C-8AB6-AE36-AF821E730952}" dt="2021-06-02T20:06:14.905" v="19"/>
      <pc:docMkLst>
        <pc:docMk/>
      </pc:docMkLst>
      <pc:sldChg chg="modSp">
        <pc:chgData name="Dakotah Shamblin" userId="S::dshamblin@mentormddc.org::d1e23dec-6860-4e2f-a0d1-534cd31ac1ab" providerId="AD" clId="Web-{F6E88F75-A78C-8AB6-AE36-AF821E730952}" dt="2021-06-02T20:06:14.905" v="19"/>
        <pc:sldMkLst>
          <pc:docMk/>
          <pc:sldMk cId="3505891281" sldId="298"/>
        </pc:sldMkLst>
        <pc:graphicFrameChg chg="modGraphic">
          <ac:chgData name="Dakotah Shamblin" userId="S::dshamblin@mentormddc.org::d1e23dec-6860-4e2f-a0d1-534cd31ac1ab" providerId="AD" clId="Web-{F6E88F75-A78C-8AB6-AE36-AF821E730952}" dt="2021-06-02T20:06:14.905" v="19"/>
          <ac:graphicFrameMkLst>
            <pc:docMk/>
            <pc:sldMk cId="3505891281" sldId="298"/>
            <ac:graphicFrameMk id="5" creationId="{AB11DE72-B216-4722-94FE-A2CCF0642E0C}"/>
          </ac:graphicFrameMkLst>
        </pc:graphicFrameChg>
      </pc:sldChg>
      <pc:sldChg chg="addSp modSp add ord">
        <pc:chgData name="Dakotah Shamblin" userId="S::dshamblin@mentormddc.org::d1e23dec-6860-4e2f-a0d1-534cd31ac1ab" providerId="AD" clId="Web-{F6E88F75-A78C-8AB6-AE36-AF821E730952}" dt="2021-06-02T20:04:02.746" v="6" actId="1076"/>
        <pc:sldMkLst>
          <pc:docMk/>
          <pc:sldMk cId="476730317" sldId="326"/>
        </pc:sldMkLst>
        <pc:spChg chg="mod">
          <ac:chgData name="Dakotah Shamblin" userId="S::dshamblin@mentormddc.org::d1e23dec-6860-4e2f-a0d1-534cd31ac1ab" providerId="AD" clId="Web-{F6E88F75-A78C-8AB6-AE36-AF821E730952}" dt="2021-06-02T20:04:02.746" v="6" actId="1076"/>
          <ac:spMkLst>
            <pc:docMk/>
            <pc:sldMk cId="476730317" sldId="326"/>
            <ac:spMk id="4" creationId="{BAA60AE4-59C1-4D71-81B9-03B394AFA063}"/>
          </ac:spMkLst>
        </pc:spChg>
        <pc:picChg chg="add">
          <ac:chgData name="Dakotah Shamblin" userId="S::dshamblin@mentormddc.org::d1e23dec-6860-4e2f-a0d1-534cd31ac1ab" providerId="AD" clId="Web-{F6E88F75-A78C-8AB6-AE36-AF821E730952}" dt="2021-06-02T20:03:51.699" v="5"/>
          <ac:picMkLst>
            <pc:docMk/>
            <pc:sldMk cId="476730317" sldId="326"/>
            <ac:picMk id="3" creationId="{7208232B-E9A1-47B7-93BF-07A867E16C7E}"/>
          </ac:picMkLst>
        </pc:picChg>
      </pc:sldChg>
      <pc:sldChg chg="add ord">
        <pc:chgData name="Dakotah Shamblin" userId="S::dshamblin@mentormddc.org::d1e23dec-6860-4e2f-a0d1-534cd31ac1ab" providerId="AD" clId="Web-{F6E88F75-A78C-8AB6-AE36-AF821E730952}" dt="2021-06-02T20:04:19.746" v="8"/>
        <pc:sldMkLst>
          <pc:docMk/>
          <pc:sldMk cId="2697908256" sldId="327"/>
        </pc:sldMkLst>
      </pc:sldChg>
      <pc:sldChg chg="add ord">
        <pc:chgData name="Dakotah Shamblin" userId="S::dshamblin@mentormddc.org::d1e23dec-6860-4e2f-a0d1-534cd31ac1ab" providerId="AD" clId="Web-{F6E88F75-A78C-8AB6-AE36-AF821E730952}" dt="2021-06-02T20:04:32.653" v="10"/>
        <pc:sldMkLst>
          <pc:docMk/>
          <pc:sldMk cId="2205225302" sldId="328"/>
        </pc:sldMkLst>
      </pc:sldChg>
      <pc:sldChg chg="add">
        <pc:chgData name="Dakotah Shamblin" userId="S::dshamblin@mentormddc.org::d1e23dec-6860-4e2f-a0d1-534cd31ac1ab" providerId="AD" clId="Web-{F6E88F75-A78C-8AB6-AE36-AF821E730952}" dt="2021-06-02T20:04:46.044" v="11"/>
        <pc:sldMkLst>
          <pc:docMk/>
          <pc:sldMk cId="3907049867" sldId="329"/>
        </pc:sldMkLst>
      </pc:sldChg>
      <pc:sldChg chg="add">
        <pc:chgData name="Dakotah Shamblin" userId="S::dshamblin@mentormddc.org::d1e23dec-6860-4e2f-a0d1-534cd31ac1ab" providerId="AD" clId="Web-{F6E88F75-A78C-8AB6-AE36-AF821E730952}" dt="2021-06-02T20:04:55.028" v="12"/>
        <pc:sldMkLst>
          <pc:docMk/>
          <pc:sldMk cId="2467935725" sldId="330"/>
        </pc:sldMkLst>
      </pc:sldChg>
      <pc:sldChg chg="modSp add">
        <pc:chgData name="Dakotah Shamblin" userId="S::dshamblin@mentormddc.org::d1e23dec-6860-4e2f-a0d1-534cd31ac1ab" providerId="AD" clId="Web-{F6E88F75-A78C-8AB6-AE36-AF821E730952}" dt="2021-06-02T20:05:23.514" v="15"/>
        <pc:sldMkLst>
          <pc:docMk/>
          <pc:sldMk cId="136657339" sldId="331"/>
        </pc:sldMkLst>
        <pc:graphicFrameChg chg="modGraphic">
          <ac:chgData name="Dakotah Shamblin" userId="S::dshamblin@mentormddc.org::d1e23dec-6860-4e2f-a0d1-534cd31ac1ab" providerId="AD" clId="Web-{F6E88F75-A78C-8AB6-AE36-AF821E730952}" dt="2021-06-02T20:05:23.514" v="15"/>
          <ac:graphicFrameMkLst>
            <pc:docMk/>
            <pc:sldMk cId="136657339" sldId="331"/>
            <ac:graphicFrameMk id="122" creationId="{CE08A54F-99D8-4401-9590-65EEA8E8B29D}"/>
          </ac:graphicFrameMkLst>
        </pc:graphicFrameChg>
      </pc:sldChg>
      <pc:sldChg chg="add">
        <pc:chgData name="Dakotah Shamblin" userId="S::dshamblin@mentormddc.org::d1e23dec-6860-4e2f-a0d1-534cd31ac1ab" providerId="AD" clId="Web-{F6E88F75-A78C-8AB6-AE36-AF821E730952}" dt="2021-06-02T20:05:06.748" v="14"/>
        <pc:sldMkLst>
          <pc:docMk/>
          <pc:sldMk cId="1614214891" sldId="332"/>
        </pc:sldMkLst>
      </pc:sldChg>
    </pc:docChg>
  </pc:docChgLst>
  <pc:docChgLst>
    <pc:chgData name="Dakotah Shamblin" userId="S::dshamblin@mentormddc.org::d1e23dec-6860-4e2f-a0d1-534cd31ac1ab" providerId="AD" clId="Web-{43653759-BBC3-E8A7-24B6-B666419249F1}"/>
    <pc:docChg chg="delSld modSld modMainMaster">
      <pc:chgData name="Dakotah Shamblin" userId="S::dshamblin@mentormddc.org::d1e23dec-6860-4e2f-a0d1-534cd31ac1ab" providerId="AD" clId="Web-{43653759-BBC3-E8A7-24B6-B666419249F1}" dt="2021-06-08T17:02:47.993" v="27"/>
      <pc:docMkLst>
        <pc:docMk/>
      </pc:docMkLst>
      <pc:sldChg chg="modSp">
        <pc:chgData name="Dakotah Shamblin" userId="S::dshamblin@mentormddc.org::d1e23dec-6860-4e2f-a0d1-534cd31ac1ab" providerId="AD" clId="Web-{43653759-BBC3-E8A7-24B6-B666419249F1}" dt="2021-06-08T17:00:54.662" v="14"/>
        <pc:sldMkLst>
          <pc:docMk/>
          <pc:sldMk cId="109857222" sldId="256"/>
        </pc:sldMkLst>
        <pc:spChg chg="mod">
          <ac:chgData name="Dakotah Shamblin" userId="S::dshamblin@mentormddc.org::d1e23dec-6860-4e2f-a0d1-534cd31ac1ab" providerId="AD" clId="Web-{43653759-BBC3-E8A7-24B6-B666419249F1}" dt="2021-06-08T17:00:54.662" v="14"/>
          <ac:spMkLst>
            <pc:docMk/>
            <pc:sldMk cId="109857222" sldId="256"/>
            <ac:spMk id="4" creationId="{040EC4A3-8EC7-4A0E-B6EA-69AD4493F5CA}"/>
          </ac:spMkLst>
        </pc:spChg>
      </pc:sldChg>
      <pc:sldChg chg="modSp">
        <pc:chgData name="Dakotah Shamblin" userId="S::dshamblin@mentormddc.org::d1e23dec-6860-4e2f-a0d1-534cd31ac1ab" providerId="AD" clId="Web-{43653759-BBC3-E8A7-24B6-B666419249F1}" dt="2021-06-08T17:00:54.662" v="14"/>
        <pc:sldMkLst>
          <pc:docMk/>
          <pc:sldMk cId="1136634911" sldId="259"/>
        </pc:sldMkLst>
        <pc:spChg chg="mod">
          <ac:chgData name="Dakotah Shamblin" userId="S::dshamblin@mentormddc.org::d1e23dec-6860-4e2f-a0d1-534cd31ac1ab" providerId="AD" clId="Web-{43653759-BBC3-E8A7-24B6-B666419249F1}" dt="2021-06-08T17:00:54.662" v="14"/>
          <ac:spMkLst>
            <pc:docMk/>
            <pc:sldMk cId="1136634911" sldId="259"/>
            <ac:spMk id="4" creationId="{1714AA9D-2E5B-456C-9C34-687F740C73AC}"/>
          </ac:spMkLst>
        </pc:spChg>
      </pc:sldChg>
      <pc:sldChg chg="modSp">
        <pc:chgData name="Dakotah Shamblin" userId="S::dshamblin@mentormddc.org::d1e23dec-6860-4e2f-a0d1-534cd31ac1ab" providerId="AD" clId="Web-{43653759-BBC3-E8A7-24B6-B666419249F1}" dt="2021-06-08T17:00:54.662" v="14"/>
        <pc:sldMkLst>
          <pc:docMk/>
          <pc:sldMk cId="2488421885" sldId="260"/>
        </pc:sldMkLst>
        <pc:spChg chg="mod">
          <ac:chgData name="Dakotah Shamblin" userId="S::dshamblin@mentormddc.org::d1e23dec-6860-4e2f-a0d1-534cd31ac1ab" providerId="AD" clId="Web-{43653759-BBC3-E8A7-24B6-B666419249F1}" dt="2021-06-08T17:00:54.662" v="14"/>
          <ac:spMkLst>
            <pc:docMk/>
            <pc:sldMk cId="2488421885" sldId="260"/>
            <ac:spMk id="3" creationId="{56138DAA-E51C-4F8B-8443-C7B485E81585}"/>
          </ac:spMkLst>
        </pc:spChg>
      </pc:sldChg>
      <pc:sldChg chg="modSp">
        <pc:chgData name="Dakotah Shamblin" userId="S::dshamblin@mentormddc.org::d1e23dec-6860-4e2f-a0d1-534cd31ac1ab" providerId="AD" clId="Web-{43653759-BBC3-E8A7-24B6-B666419249F1}" dt="2021-06-08T17:00:54.662" v="14"/>
        <pc:sldMkLst>
          <pc:docMk/>
          <pc:sldMk cId="3647541939" sldId="262"/>
        </pc:sldMkLst>
        <pc:spChg chg="mod">
          <ac:chgData name="Dakotah Shamblin" userId="S::dshamblin@mentormddc.org::d1e23dec-6860-4e2f-a0d1-534cd31ac1ab" providerId="AD" clId="Web-{43653759-BBC3-E8A7-24B6-B666419249F1}" dt="2021-06-08T17:00:54.662" v="14"/>
          <ac:spMkLst>
            <pc:docMk/>
            <pc:sldMk cId="3647541939" sldId="262"/>
            <ac:spMk id="2" creationId="{F37131F5-56B9-4084-AD7F-F19A901D6DFE}"/>
          </ac:spMkLst>
        </pc:spChg>
      </pc:sldChg>
      <pc:sldChg chg="modSp">
        <pc:chgData name="Dakotah Shamblin" userId="S::dshamblin@mentormddc.org::d1e23dec-6860-4e2f-a0d1-534cd31ac1ab" providerId="AD" clId="Web-{43653759-BBC3-E8A7-24B6-B666419249F1}" dt="2021-06-08T17:00:54.662" v="14"/>
        <pc:sldMkLst>
          <pc:docMk/>
          <pc:sldMk cId="4255183752" sldId="263"/>
        </pc:sldMkLst>
        <pc:spChg chg="mod">
          <ac:chgData name="Dakotah Shamblin" userId="S::dshamblin@mentormddc.org::d1e23dec-6860-4e2f-a0d1-534cd31ac1ab" providerId="AD" clId="Web-{43653759-BBC3-E8A7-24B6-B666419249F1}" dt="2021-06-08T17:00:54.662" v="14"/>
          <ac:spMkLst>
            <pc:docMk/>
            <pc:sldMk cId="4255183752" sldId="263"/>
            <ac:spMk id="3" creationId="{78A8ADB8-421B-46CE-93F7-5D84E782A9D2}"/>
          </ac:spMkLst>
        </pc:spChg>
      </pc:sldChg>
      <pc:sldChg chg="modSp">
        <pc:chgData name="Dakotah Shamblin" userId="S::dshamblin@mentormddc.org::d1e23dec-6860-4e2f-a0d1-534cd31ac1ab" providerId="AD" clId="Web-{43653759-BBC3-E8A7-24B6-B666419249F1}" dt="2021-06-08T17:00:54.662" v="14"/>
        <pc:sldMkLst>
          <pc:docMk/>
          <pc:sldMk cId="3576062658" sldId="264"/>
        </pc:sldMkLst>
        <pc:spChg chg="mod">
          <ac:chgData name="Dakotah Shamblin" userId="S::dshamblin@mentormddc.org::d1e23dec-6860-4e2f-a0d1-534cd31ac1ab" providerId="AD" clId="Web-{43653759-BBC3-E8A7-24B6-B666419249F1}" dt="2021-06-08T17:00:54.662" v="14"/>
          <ac:spMkLst>
            <pc:docMk/>
            <pc:sldMk cId="3576062658" sldId="264"/>
            <ac:spMk id="3" creationId="{C45B5B9D-DA93-4443-A96C-7B5EB08992F6}"/>
          </ac:spMkLst>
        </pc:spChg>
      </pc:sldChg>
      <pc:sldChg chg="modSp">
        <pc:chgData name="Dakotah Shamblin" userId="S::dshamblin@mentormddc.org::d1e23dec-6860-4e2f-a0d1-534cd31ac1ab" providerId="AD" clId="Web-{43653759-BBC3-E8A7-24B6-B666419249F1}" dt="2021-06-08T17:00:54.662" v="14"/>
        <pc:sldMkLst>
          <pc:docMk/>
          <pc:sldMk cId="1515032217" sldId="265"/>
        </pc:sldMkLst>
        <pc:spChg chg="mod">
          <ac:chgData name="Dakotah Shamblin" userId="S::dshamblin@mentormddc.org::d1e23dec-6860-4e2f-a0d1-534cd31ac1ab" providerId="AD" clId="Web-{43653759-BBC3-E8A7-24B6-B666419249F1}" dt="2021-06-08T17:00:54.662" v="14"/>
          <ac:spMkLst>
            <pc:docMk/>
            <pc:sldMk cId="1515032217" sldId="265"/>
            <ac:spMk id="4" creationId="{8EE84F2B-4ED0-4391-9517-3C4FB38D789E}"/>
          </ac:spMkLst>
        </pc:spChg>
      </pc:sldChg>
      <pc:sldChg chg="modSp">
        <pc:chgData name="Dakotah Shamblin" userId="S::dshamblin@mentormddc.org::d1e23dec-6860-4e2f-a0d1-534cd31ac1ab" providerId="AD" clId="Web-{43653759-BBC3-E8A7-24B6-B666419249F1}" dt="2021-06-08T17:00:54.662" v="14"/>
        <pc:sldMkLst>
          <pc:docMk/>
          <pc:sldMk cId="3635216455" sldId="266"/>
        </pc:sldMkLst>
        <pc:spChg chg="mod">
          <ac:chgData name="Dakotah Shamblin" userId="S::dshamblin@mentormddc.org::d1e23dec-6860-4e2f-a0d1-534cd31ac1ab" providerId="AD" clId="Web-{43653759-BBC3-E8A7-24B6-B666419249F1}" dt="2021-06-08T17:00:54.662" v="14"/>
          <ac:spMkLst>
            <pc:docMk/>
            <pc:sldMk cId="3635216455" sldId="266"/>
            <ac:spMk id="2" creationId="{B28F31F7-BA21-4A73-A52B-81ADF3E8EF1F}"/>
          </ac:spMkLst>
        </pc:spChg>
      </pc:sldChg>
      <pc:sldChg chg="modSp">
        <pc:chgData name="Dakotah Shamblin" userId="S::dshamblin@mentormddc.org::d1e23dec-6860-4e2f-a0d1-534cd31ac1ab" providerId="AD" clId="Web-{43653759-BBC3-E8A7-24B6-B666419249F1}" dt="2021-06-08T17:00:54.662" v="14"/>
        <pc:sldMkLst>
          <pc:docMk/>
          <pc:sldMk cId="3834148164" sldId="267"/>
        </pc:sldMkLst>
        <pc:spChg chg="mod">
          <ac:chgData name="Dakotah Shamblin" userId="S::dshamblin@mentormddc.org::d1e23dec-6860-4e2f-a0d1-534cd31ac1ab" providerId="AD" clId="Web-{43653759-BBC3-E8A7-24B6-B666419249F1}" dt="2021-06-08T17:00:54.662" v="14"/>
          <ac:spMkLst>
            <pc:docMk/>
            <pc:sldMk cId="3834148164" sldId="267"/>
            <ac:spMk id="4" creationId="{A8CD7D6B-CA04-4B7E-9656-F3ADC27CCCB6}"/>
          </ac:spMkLst>
        </pc:spChg>
      </pc:sldChg>
      <pc:sldChg chg="modSp">
        <pc:chgData name="Dakotah Shamblin" userId="S::dshamblin@mentormddc.org::d1e23dec-6860-4e2f-a0d1-534cd31ac1ab" providerId="AD" clId="Web-{43653759-BBC3-E8A7-24B6-B666419249F1}" dt="2021-06-08T17:00:54.662" v="14"/>
        <pc:sldMkLst>
          <pc:docMk/>
          <pc:sldMk cId="1955641972" sldId="268"/>
        </pc:sldMkLst>
        <pc:spChg chg="mod">
          <ac:chgData name="Dakotah Shamblin" userId="S::dshamblin@mentormddc.org::d1e23dec-6860-4e2f-a0d1-534cd31ac1ab" providerId="AD" clId="Web-{43653759-BBC3-E8A7-24B6-B666419249F1}" dt="2021-06-08T17:00:54.662" v="14"/>
          <ac:spMkLst>
            <pc:docMk/>
            <pc:sldMk cId="1955641972" sldId="268"/>
            <ac:spMk id="5" creationId="{B071EB4B-7830-44E9-85E7-F7C063C31BF1}"/>
          </ac:spMkLst>
        </pc:spChg>
      </pc:sldChg>
      <pc:sldChg chg="modSp">
        <pc:chgData name="Dakotah Shamblin" userId="S::dshamblin@mentormddc.org::d1e23dec-6860-4e2f-a0d1-534cd31ac1ab" providerId="AD" clId="Web-{43653759-BBC3-E8A7-24B6-B666419249F1}" dt="2021-06-08T17:00:54.662" v="14"/>
        <pc:sldMkLst>
          <pc:docMk/>
          <pc:sldMk cId="343067077" sldId="269"/>
        </pc:sldMkLst>
        <pc:spChg chg="mod">
          <ac:chgData name="Dakotah Shamblin" userId="S::dshamblin@mentormddc.org::d1e23dec-6860-4e2f-a0d1-534cd31ac1ab" providerId="AD" clId="Web-{43653759-BBC3-E8A7-24B6-B666419249F1}" dt="2021-06-08T17:00:54.662" v="14"/>
          <ac:spMkLst>
            <pc:docMk/>
            <pc:sldMk cId="343067077" sldId="269"/>
            <ac:spMk id="3" creationId="{D77E4FDE-68A9-442D-9CF6-A6DCCFEF58C3}"/>
          </ac:spMkLst>
        </pc:spChg>
      </pc:sldChg>
      <pc:sldChg chg="modSp">
        <pc:chgData name="Dakotah Shamblin" userId="S::dshamblin@mentormddc.org::d1e23dec-6860-4e2f-a0d1-534cd31ac1ab" providerId="AD" clId="Web-{43653759-BBC3-E8A7-24B6-B666419249F1}" dt="2021-06-08T17:00:54.662" v="14"/>
        <pc:sldMkLst>
          <pc:docMk/>
          <pc:sldMk cId="334457788" sldId="270"/>
        </pc:sldMkLst>
        <pc:spChg chg="mod">
          <ac:chgData name="Dakotah Shamblin" userId="S::dshamblin@mentormddc.org::d1e23dec-6860-4e2f-a0d1-534cd31ac1ab" providerId="AD" clId="Web-{43653759-BBC3-E8A7-24B6-B666419249F1}" dt="2021-06-08T17:00:54.662" v="14"/>
          <ac:spMkLst>
            <pc:docMk/>
            <pc:sldMk cId="334457788" sldId="270"/>
            <ac:spMk id="2" creationId="{03A4210A-63BA-4820-9B60-2A52DF29DEDC}"/>
          </ac:spMkLst>
        </pc:spChg>
      </pc:sldChg>
      <pc:sldChg chg="modSp">
        <pc:chgData name="Dakotah Shamblin" userId="S::dshamblin@mentormddc.org::d1e23dec-6860-4e2f-a0d1-534cd31ac1ab" providerId="AD" clId="Web-{43653759-BBC3-E8A7-24B6-B666419249F1}" dt="2021-06-08T17:00:54.662" v="14"/>
        <pc:sldMkLst>
          <pc:docMk/>
          <pc:sldMk cId="28800866" sldId="271"/>
        </pc:sldMkLst>
        <pc:spChg chg="mod">
          <ac:chgData name="Dakotah Shamblin" userId="S::dshamblin@mentormddc.org::d1e23dec-6860-4e2f-a0d1-534cd31ac1ab" providerId="AD" clId="Web-{43653759-BBC3-E8A7-24B6-B666419249F1}" dt="2021-06-08T17:00:54.662" v="14"/>
          <ac:spMkLst>
            <pc:docMk/>
            <pc:sldMk cId="28800866" sldId="271"/>
            <ac:spMk id="4" creationId="{9287DEEB-9D29-41CD-B79E-EB3FBFC6D715}"/>
          </ac:spMkLst>
        </pc:spChg>
      </pc:sldChg>
      <pc:sldChg chg="modSp">
        <pc:chgData name="Dakotah Shamblin" userId="S::dshamblin@mentormddc.org::d1e23dec-6860-4e2f-a0d1-534cd31ac1ab" providerId="AD" clId="Web-{43653759-BBC3-E8A7-24B6-B666419249F1}" dt="2021-06-08T17:00:54.662" v="14"/>
        <pc:sldMkLst>
          <pc:docMk/>
          <pc:sldMk cId="1438967060" sldId="272"/>
        </pc:sldMkLst>
        <pc:spChg chg="mod">
          <ac:chgData name="Dakotah Shamblin" userId="S::dshamblin@mentormddc.org::d1e23dec-6860-4e2f-a0d1-534cd31ac1ab" providerId="AD" clId="Web-{43653759-BBC3-E8A7-24B6-B666419249F1}" dt="2021-06-08T17:00:54.662" v="14"/>
          <ac:spMkLst>
            <pc:docMk/>
            <pc:sldMk cId="1438967060" sldId="272"/>
            <ac:spMk id="3" creationId="{6FE1B1C9-4829-49B3-8EE1-A521F9BB8A90}"/>
          </ac:spMkLst>
        </pc:spChg>
      </pc:sldChg>
      <pc:sldChg chg="modSp">
        <pc:chgData name="Dakotah Shamblin" userId="S::dshamblin@mentormddc.org::d1e23dec-6860-4e2f-a0d1-534cd31ac1ab" providerId="AD" clId="Web-{43653759-BBC3-E8A7-24B6-B666419249F1}" dt="2021-06-08T17:00:54.662" v="14"/>
        <pc:sldMkLst>
          <pc:docMk/>
          <pc:sldMk cId="699315486" sldId="273"/>
        </pc:sldMkLst>
        <pc:spChg chg="mod">
          <ac:chgData name="Dakotah Shamblin" userId="S::dshamblin@mentormddc.org::d1e23dec-6860-4e2f-a0d1-534cd31ac1ab" providerId="AD" clId="Web-{43653759-BBC3-E8A7-24B6-B666419249F1}" dt="2021-06-08T17:00:54.662" v="14"/>
          <ac:spMkLst>
            <pc:docMk/>
            <pc:sldMk cId="699315486" sldId="273"/>
            <ac:spMk id="3" creationId="{9A7C3406-9DEF-43DC-ACEA-2DDD032761A1}"/>
          </ac:spMkLst>
        </pc:spChg>
      </pc:sldChg>
      <pc:sldChg chg="modSp">
        <pc:chgData name="Dakotah Shamblin" userId="S::dshamblin@mentormddc.org::d1e23dec-6860-4e2f-a0d1-534cd31ac1ab" providerId="AD" clId="Web-{43653759-BBC3-E8A7-24B6-B666419249F1}" dt="2021-06-08T17:00:54.662" v="14"/>
        <pc:sldMkLst>
          <pc:docMk/>
          <pc:sldMk cId="3874744729" sldId="274"/>
        </pc:sldMkLst>
        <pc:spChg chg="mod">
          <ac:chgData name="Dakotah Shamblin" userId="S::dshamblin@mentormddc.org::d1e23dec-6860-4e2f-a0d1-534cd31ac1ab" providerId="AD" clId="Web-{43653759-BBC3-E8A7-24B6-B666419249F1}" dt="2021-06-08T17:00:54.662" v="14"/>
          <ac:spMkLst>
            <pc:docMk/>
            <pc:sldMk cId="3874744729" sldId="274"/>
            <ac:spMk id="4" creationId="{135F2693-6648-4727-B67A-7AD16DF26E2D}"/>
          </ac:spMkLst>
        </pc:spChg>
      </pc:sldChg>
      <pc:sldChg chg="modSp">
        <pc:chgData name="Dakotah Shamblin" userId="S::dshamblin@mentormddc.org::d1e23dec-6860-4e2f-a0d1-534cd31ac1ab" providerId="AD" clId="Web-{43653759-BBC3-E8A7-24B6-B666419249F1}" dt="2021-06-08T17:00:54.662" v="14"/>
        <pc:sldMkLst>
          <pc:docMk/>
          <pc:sldMk cId="2565634319" sldId="276"/>
        </pc:sldMkLst>
        <pc:spChg chg="mod">
          <ac:chgData name="Dakotah Shamblin" userId="S::dshamblin@mentormddc.org::d1e23dec-6860-4e2f-a0d1-534cd31ac1ab" providerId="AD" clId="Web-{43653759-BBC3-E8A7-24B6-B666419249F1}" dt="2021-06-08T17:00:54.662" v="14"/>
          <ac:spMkLst>
            <pc:docMk/>
            <pc:sldMk cId="2565634319" sldId="276"/>
            <ac:spMk id="4" creationId="{F755C0DE-B881-4465-824C-55E5FD603478}"/>
          </ac:spMkLst>
        </pc:spChg>
      </pc:sldChg>
      <pc:sldChg chg="modSp">
        <pc:chgData name="Dakotah Shamblin" userId="S::dshamblin@mentormddc.org::d1e23dec-6860-4e2f-a0d1-534cd31ac1ab" providerId="AD" clId="Web-{43653759-BBC3-E8A7-24B6-B666419249F1}" dt="2021-06-08T17:00:54.662" v="14"/>
        <pc:sldMkLst>
          <pc:docMk/>
          <pc:sldMk cId="2209798707" sldId="277"/>
        </pc:sldMkLst>
        <pc:spChg chg="mod">
          <ac:chgData name="Dakotah Shamblin" userId="S::dshamblin@mentormddc.org::d1e23dec-6860-4e2f-a0d1-534cd31ac1ab" providerId="AD" clId="Web-{43653759-BBC3-E8A7-24B6-B666419249F1}" dt="2021-06-08T17:00:54.662" v="14"/>
          <ac:spMkLst>
            <pc:docMk/>
            <pc:sldMk cId="2209798707" sldId="277"/>
            <ac:spMk id="3" creationId="{F3E563C8-697F-4274-AD18-3E80C03CF558}"/>
          </ac:spMkLst>
        </pc:spChg>
      </pc:sldChg>
      <pc:sldChg chg="modSp">
        <pc:chgData name="Dakotah Shamblin" userId="S::dshamblin@mentormddc.org::d1e23dec-6860-4e2f-a0d1-534cd31ac1ab" providerId="AD" clId="Web-{43653759-BBC3-E8A7-24B6-B666419249F1}" dt="2021-06-08T17:00:54.662" v="14"/>
        <pc:sldMkLst>
          <pc:docMk/>
          <pc:sldMk cId="2378488039" sldId="278"/>
        </pc:sldMkLst>
        <pc:spChg chg="mod">
          <ac:chgData name="Dakotah Shamblin" userId="S::dshamblin@mentormddc.org::d1e23dec-6860-4e2f-a0d1-534cd31ac1ab" providerId="AD" clId="Web-{43653759-BBC3-E8A7-24B6-B666419249F1}" dt="2021-06-08T17:00:54.662" v="14"/>
          <ac:spMkLst>
            <pc:docMk/>
            <pc:sldMk cId="2378488039" sldId="278"/>
            <ac:spMk id="4" creationId="{411E1027-6714-46E5-A45C-EA48ED737D5A}"/>
          </ac:spMkLst>
        </pc:spChg>
      </pc:sldChg>
      <pc:sldChg chg="modSp">
        <pc:chgData name="Dakotah Shamblin" userId="S::dshamblin@mentormddc.org::d1e23dec-6860-4e2f-a0d1-534cd31ac1ab" providerId="AD" clId="Web-{43653759-BBC3-E8A7-24B6-B666419249F1}" dt="2021-06-08T17:00:54.662" v="14"/>
        <pc:sldMkLst>
          <pc:docMk/>
          <pc:sldMk cId="2752986450" sldId="279"/>
        </pc:sldMkLst>
        <pc:spChg chg="mod">
          <ac:chgData name="Dakotah Shamblin" userId="S::dshamblin@mentormddc.org::d1e23dec-6860-4e2f-a0d1-534cd31ac1ab" providerId="AD" clId="Web-{43653759-BBC3-E8A7-24B6-B666419249F1}" dt="2021-06-08T17:00:54.662" v="14"/>
          <ac:spMkLst>
            <pc:docMk/>
            <pc:sldMk cId="2752986450" sldId="279"/>
            <ac:spMk id="2" creationId="{56C0074B-9D4F-4840-8B9E-FB7F0B0AE42D}"/>
          </ac:spMkLst>
        </pc:spChg>
      </pc:sldChg>
      <pc:sldChg chg="modSp">
        <pc:chgData name="Dakotah Shamblin" userId="S::dshamblin@mentormddc.org::d1e23dec-6860-4e2f-a0d1-534cd31ac1ab" providerId="AD" clId="Web-{43653759-BBC3-E8A7-24B6-B666419249F1}" dt="2021-06-08T17:00:54.662" v="14"/>
        <pc:sldMkLst>
          <pc:docMk/>
          <pc:sldMk cId="12699223" sldId="280"/>
        </pc:sldMkLst>
        <pc:spChg chg="mod">
          <ac:chgData name="Dakotah Shamblin" userId="S::dshamblin@mentormddc.org::d1e23dec-6860-4e2f-a0d1-534cd31ac1ab" providerId="AD" clId="Web-{43653759-BBC3-E8A7-24B6-B666419249F1}" dt="2021-06-08T17:00:54.662" v="14"/>
          <ac:spMkLst>
            <pc:docMk/>
            <pc:sldMk cId="12699223" sldId="280"/>
            <ac:spMk id="4" creationId="{A81464D3-E715-4779-B15C-284212C3CE2D}"/>
          </ac:spMkLst>
        </pc:spChg>
      </pc:sldChg>
      <pc:sldChg chg="modSp">
        <pc:chgData name="Dakotah Shamblin" userId="S::dshamblin@mentormddc.org::d1e23dec-6860-4e2f-a0d1-534cd31ac1ab" providerId="AD" clId="Web-{43653759-BBC3-E8A7-24B6-B666419249F1}" dt="2021-06-08T17:00:54.662" v="14"/>
        <pc:sldMkLst>
          <pc:docMk/>
          <pc:sldMk cId="1730120970" sldId="281"/>
        </pc:sldMkLst>
        <pc:spChg chg="mod">
          <ac:chgData name="Dakotah Shamblin" userId="S::dshamblin@mentormddc.org::d1e23dec-6860-4e2f-a0d1-534cd31ac1ab" providerId="AD" clId="Web-{43653759-BBC3-E8A7-24B6-B666419249F1}" dt="2021-06-08T17:00:54.662" v="14"/>
          <ac:spMkLst>
            <pc:docMk/>
            <pc:sldMk cId="1730120970" sldId="281"/>
            <ac:spMk id="4" creationId="{7B11AC01-A677-41E6-AF63-7C0EC90ABD45}"/>
          </ac:spMkLst>
        </pc:spChg>
      </pc:sldChg>
      <pc:sldChg chg="modSp">
        <pc:chgData name="Dakotah Shamblin" userId="S::dshamblin@mentormddc.org::d1e23dec-6860-4e2f-a0d1-534cd31ac1ab" providerId="AD" clId="Web-{43653759-BBC3-E8A7-24B6-B666419249F1}" dt="2021-06-08T17:00:54.662" v="14"/>
        <pc:sldMkLst>
          <pc:docMk/>
          <pc:sldMk cId="1394599262" sldId="282"/>
        </pc:sldMkLst>
        <pc:spChg chg="mod">
          <ac:chgData name="Dakotah Shamblin" userId="S::dshamblin@mentormddc.org::d1e23dec-6860-4e2f-a0d1-534cd31ac1ab" providerId="AD" clId="Web-{43653759-BBC3-E8A7-24B6-B666419249F1}" dt="2021-06-08T17:00:54.662" v="14"/>
          <ac:spMkLst>
            <pc:docMk/>
            <pc:sldMk cId="1394599262" sldId="282"/>
            <ac:spMk id="4" creationId="{7AB4D9D0-528A-4A9A-884E-C7F1CEB96B66}"/>
          </ac:spMkLst>
        </pc:spChg>
      </pc:sldChg>
      <pc:sldChg chg="modSp">
        <pc:chgData name="Dakotah Shamblin" userId="S::dshamblin@mentormddc.org::d1e23dec-6860-4e2f-a0d1-534cd31ac1ab" providerId="AD" clId="Web-{43653759-BBC3-E8A7-24B6-B666419249F1}" dt="2021-06-08T17:00:54.662" v="14"/>
        <pc:sldMkLst>
          <pc:docMk/>
          <pc:sldMk cId="1730733658" sldId="283"/>
        </pc:sldMkLst>
        <pc:spChg chg="mod">
          <ac:chgData name="Dakotah Shamblin" userId="S::dshamblin@mentormddc.org::d1e23dec-6860-4e2f-a0d1-534cd31ac1ab" providerId="AD" clId="Web-{43653759-BBC3-E8A7-24B6-B666419249F1}" dt="2021-06-08T17:00:54.662" v="14"/>
          <ac:spMkLst>
            <pc:docMk/>
            <pc:sldMk cId="1730733658" sldId="283"/>
            <ac:spMk id="4" creationId="{FB324E73-2683-4EA2-9BF2-3C75CB81B8B5}"/>
          </ac:spMkLst>
        </pc:spChg>
      </pc:sldChg>
      <pc:sldChg chg="modSp">
        <pc:chgData name="Dakotah Shamblin" userId="S::dshamblin@mentormddc.org::d1e23dec-6860-4e2f-a0d1-534cd31ac1ab" providerId="AD" clId="Web-{43653759-BBC3-E8A7-24B6-B666419249F1}" dt="2021-06-08T17:00:54.662" v="14"/>
        <pc:sldMkLst>
          <pc:docMk/>
          <pc:sldMk cId="2449551115" sldId="284"/>
        </pc:sldMkLst>
        <pc:spChg chg="mod">
          <ac:chgData name="Dakotah Shamblin" userId="S::dshamblin@mentormddc.org::d1e23dec-6860-4e2f-a0d1-534cd31ac1ab" providerId="AD" clId="Web-{43653759-BBC3-E8A7-24B6-B666419249F1}" dt="2021-06-08T17:00:54.662" v="14"/>
          <ac:spMkLst>
            <pc:docMk/>
            <pc:sldMk cId="2449551115" sldId="284"/>
            <ac:spMk id="3" creationId="{148A7981-AD43-479F-97CB-4FFE2F2594A1}"/>
          </ac:spMkLst>
        </pc:spChg>
      </pc:sldChg>
      <pc:sldChg chg="modSp">
        <pc:chgData name="Dakotah Shamblin" userId="S::dshamblin@mentormddc.org::d1e23dec-6860-4e2f-a0d1-534cd31ac1ab" providerId="AD" clId="Web-{43653759-BBC3-E8A7-24B6-B666419249F1}" dt="2021-06-08T17:00:54.662" v="14"/>
        <pc:sldMkLst>
          <pc:docMk/>
          <pc:sldMk cId="3402603581" sldId="285"/>
        </pc:sldMkLst>
        <pc:spChg chg="mod">
          <ac:chgData name="Dakotah Shamblin" userId="S::dshamblin@mentormddc.org::d1e23dec-6860-4e2f-a0d1-534cd31ac1ab" providerId="AD" clId="Web-{43653759-BBC3-E8A7-24B6-B666419249F1}" dt="2021-06-08T17:00:54.662" v="14"/>
          <ac:spMkLst>
            <pc:docMk/>
            <pc:sldMk cId="3402603581" sldId="285"/>
            <ac:spMk id="3" creationId="{D8F85C0E-124B-4744-9046-EE20DAA83A42}"/>
          </ac:spMkLst>
        </pc:spChg>
      </pc:sldChg>
      <pc:sldChg chg="modSp">
        <pc:chgData name="Dakotah Shamblin" userId="S::dshamblin@mentormddc.org::d1e23dec-6860-4e2f-a0d1-534cd31ac1ab" providerId="AD" clId="Web-{43653759-BBC3-E8A7-24B6-B666419249F1}" dt="2021-06-08T17:00:54.662" v="14"/>
        <pc:sldMkLst>
          <pc:docMk/>
          <pc:sldMk cId="3205828878" sldId="286"/>
        </pc:sldMkLst>
        <pc:spChg chg="mod">
          <ac:chgData name="Dakotah Shamblin" userId="S::dshamblin@mentormddc.org::d1e23dec-6860-4e2f-a0d1-534cd31ac1ab" providerId="AD" clId="Web-{43653759-BBC3-E8A7-24B6-B666419249F1}" dt="2021-06-08T17:00:54.662" v="14"/>
          <ac:spMkLst>
            <pc:docMk/>
            <pc:sldMk cId="3205828878" sldId="286"/>
            <ac:spMk id="3" creationId="{4F369F42-7E31-4C94-ADB9-ECBD1BD43D5A}"/>
          </ac:spMkLst>
        </pc:spChg>
      </pc:sldChg>
      <pc:sldChg chg="modSp">
        <pc:chgData name="Dakotah Shamblin" userId="S::dshamblin@mentormddc.org::d1e23dec-6860-4e2f-a0d1-534cd31ac1ab" providerId="AD" clId="Web-{43653759-BBC3-E8A7-24B6-B666419249F1}" dt="2021-06-08T17:00:54.662" v="14"/>
        <pc:sldMkLst>
          <pc:docMk/>
          <pc:sldMk cId="4083582142" sldId="287"/>
        </pc:sldMkLst>
        <pc:spChg chg="mod">
          <ac:chgData name="Dakotah Shamblin" userId="S::dshamblin@mentormddc.org::d1e23dec-6860-4e2f-a0d1-534cd31ac1ab" providerId="AD" clId="Web-{43653759-BBC3-E8A7-24B6-B666419249F1}" dt="2021-06-08T17:00:54.662" v="14"/>
          <ac:spMkLst>
            <pc:docMk/>
            <pc:sldMk cId="4083582142" sldId="287"/>
            <ac:spMk id="4" creationId="{940D6357-7046-4203-99CC-6FE5739C1365}"/>
          </ac:spMkLst>
        </pc:spChg>
      </pc:sldChg>
      <pc:sldChg chg="modSp">
        <pc:chgData name="Dakotah Shamblin" userId="S::dshamblin@mentormddc.org::d1e23dec-6860-4e2f-a0d1-534cd31ac1ab" providerId="AD" clId="Web-{43653759-BBC3-E8A7-24B6-B666419249F1}" dt="2021-06-08T17:00:54.662" v="14"/>
        <pc:sldMkLst>
          <pc:docMk/>
          <pc:sldMk cId="1359174808" sldId="291"/>
        </pc:sldMkLst>
        <pc:spChg chg="mod">
          <ac:chgData name="Dakotah Shamblin" userId="S::dshamblin@mentormddc.org::d1e23dec-6860-4e2f-a0d1-534cd31ac1ab" providerId="AD" clId="Web-{43653759-BBC3-E8A7-24B6-B666419249F1}" dt="2021-06-08T17:00:54.662" v="14"/>
          <ac:spMkLst>
            <pc:docMk/>
            <pc:sldMk cId="1359174808" sldId="291"/>
            <ac:spMk id="2" creationId="{5247C8B0-088F-45D5-96B8-8AAE71B30774}"/>
          </ac:spMkLst>
        </pc:spChg>
      </pc:sldChg>
      <pc:sldChg chg="modSp">
        <pc:chgData name="Dakotah Shamblin" userId="S::dshamblin@mentormddc.org::d1e23dec-6860-4e2f-a0d1-534cd31ac1ab" providerId="AD" clId="Web-{43653759-BBC3-E8A7-24B6-B666419249F1}" dt="2021-06-08T17:00:54.662" v="14"/>
        <pc:sldMkLst>
          <pc:docMk/>
          <pc:sldMk cId="3210991678" sldId="293"/>
        </pc:sldMkLst>
        <pc:spChg chg="mod">
          <ac:chgData name="Dakotah Shamblin" userId="S::dshamblin@mentormddc.org::d1e23dec-6860-4e2f-a0d1-534cd31ac1ab" providerId="AD" clId="Web-{43653759-BBC3-E8A7-24B6-B666419249F1}" dt="2021-06-08T17:00:54.662" v="14"/>
          <ac:spMkLst>
            <pc:docMk/>
            <pc:sldMk cId="3210991678" sldId="293"/>
            <ac:spMk id="4" creationId="{CA5FF421-ED21-458B-B773-5F91376A0F89}"/>
          </ac:spMkLst>
        </pc:spChg>
      </pc:sldChg>
      <pc:sldChg chg="modSp">
        <pc:chgData name="Dakotah Shamblin" userId="S::dshamblin@mentormddc.org::d1e23dec-6860-4e2f-a0d1-534cd31ac1ab" providerId="AD" clId="Web-{43653759-BBC3-E8A7-24B6-B666419249F1}" dt="2021-06-08T17:00:54.662" v="14"/>
        <pc:sldMkLst>
          <pc:docMk/>
          <pc:sldMk cId="2196087288" sldId="295"/>
        </pc:sldMkLst>
        <pc:spChg chg="mod">
          <ac:chgData name="Dakotah Shamblin" userId="S::dshamblin@mentormddc.org::d1e23dec-6860-4e2f-a0d1-534cd31ac1ab" providerId="AD" clId="Web-{43653759-BBC3-E8A7-24B6-B666419249F1}" dt="2021-06-08T17:00:54.662" v="14"/>
          <ac:spMkLst>
            <pc:docMk/>
            <pc:sldMk cId="2196087288" sldId="295"/>
            <ac:spMk id="7" creationId="{FF36AA58-B3D4-4786-B152-1D1DF0D76397}"/>
          </ac:spMkLst>
        </pc:spChg>
      </pc:sldChg>
      <pc:sldChg chg="modSp">
        <pc:chgData name="Dakotah Shamblin" userId="S::dshamblin@mentormddc.org::d1e23dec-6860-4e2f-a0d1-534cd31ac1ab" providerId="AD" clId="Web-{43653759-BBC3-E8A7-24B6-B666419249F1}" dt="2021-06-08T17:00:54.662" v="14"/>
        <pc:sldMkLst>
          <pc:docMk/>
          <pc:sldMk cId="3234470184" sldId="296"/>
        </pc:sldMkLst>
        <pc:spChg chg="mod">
          <ac:chgData name="Dakotah Shamblin" userId="S::dshamblin@mentormddc.org::d1e23dec-6860-4e2f-a0d1-534cd31ac1ab" providerId="AD" clId="Web-{43653759-BBC3-E8A7-24B6-B666419249F1}" dt="2021-06-08T17:00:54.662" v="14"/>
          <ac:spMkLst>
            <pc:docMk/>
            <pc:sldMk cId="3234470184" sldId="296"/>
            <ac:spMk id="5" creationId="{E1D42C14-713B-4AD1-AD70-929E0FBBBA83}"/>
          </ac:spMkLst>
        </pc:spChg>
      </pc:sldChg>
      <pc:sldChg chg="modSp">
        <pc:chgData name="Dakotah Shamblin" userId="S::dshamblin@mentormddc.org::d1e23dec-6860-4e2f-a0d1-534cd31ac1ab" providerId="AD" clId="Web-{43653759-BBC3-E8A7-24B6-B666419249F1}" dt="2021-06-08T17:00:54.662" v="14"/>
        <pc:sldMkLst>
          <pc:docMk/>
          <pc:sldMk cId="3908941263" sldId="297"/>
        </pc:sldMkLst>
        <pc:spChg chg="mod">
          <ac:chgData name="Dakotah Shamblin" userId="S::dshamblin@mentormddc.org::d1e23dec-6860-4e2f-a0d1-534cd31ac1ab" providerId="AD" clId="Web-{43653759-BBC3-E8A7-24B6-B666419249F1}" dt="2021-06-08T17:00:54.662" v="14"/>
          <ac:spMkLst>
            <pc:docMk/>
            <pc:sldMk cId="3908941263" sldId="297"/>
            <ac:spMk id="4" creationId="{8DAB8242-0A36-4865-A463-964911CFD478}"/>
          </ac:spMkLst>
        </pc:spChg>
      </pc:sldChg>
      <pc:sldChg chg="modSp">
        <pc:chgData name="Dakotah Shamblin" userId="S::dshamblin@mentormddc.org::d1e23dec-6860-4e2f-a0d1-534cd31ac1ab" providerId="AD" clId="Web-{43653759-BBC3-E8A7-24B6-B666419249F1}" dt="2021-06-08T17:00:54.662" v="14"/>
        <pc:sldMkLst>
          <pc:docMk/>
          <pc:sldMk cId="3505891281" sldId="298"/>
        </pc:sldMkLst>
        <pc:spChg chg="mod">
          <ac:chgData name="Dakotah Shamblin" userId="S::dshamblin@mentormddc.org::d1e23dec-6860-4e2f-a0d1-534cd31ac1ab" providerId="AD" clId="Web-{43653759-BBC3-E8A7-24B6-B666419249F1}" dt="2021-06-08T17:00:54.662" v="14"/>
          <ac:spMkLst>
            <pc:docMk/>
            <pc:sldMk cId="3505891281" sldId="298"/>
            <ac:spMk id="3" creationId="{5652338C-1EFA-4EFA-A13F-6D36891D834C}"/>
          </ac:spMkLst>
        </pc:spChg>
      </pc:sldChg>
      <pc:sldChg chg="modSp">
        <pc:chgData name="Dakotah Shamblin" userId="S::dshamblin@mentormddc.org::d1e23dec-6860-4e2f-a0d1-534cd31ac1ab" providerId="AD" clId="Web-{43653759-BBC3-E8A7-24B6-B666419249F1}" dt="2021-06-08T17:00:54.662" v="14"/>
        <pc:sldMkLst>
          <pc:docMk/>
          <pc:sldMk cId="1066469587" sldId="299"/>
        </pc:sldMkLst>
        <pc:spChg chg="mod">
          <ac:chgData name="Dakotah Shamblin" userId="S::dshamblin@mentormddc.org::d1e23dec-6860-4e2f-a0d1-534cd31ac1ab" providerId="AD" clId="Web-{43653759-BBC3-E8A7-24B6-B666419249F1}" dt="2021-06-08T17:00:54.662" v="14"/>
          <ac:spMkLst>
            <pc:docMk/>
            <pc:sldMk cId="1066469587" sldId="299"/>
            <ac:spMk id="3" creationId="{6E5BD6D8-0B38-4FD3-88BB-CC45B488E6B9}"/>
          </ac:spMkLst>
        </pc:spChg>
      </pc:sldChg>
      <pc:sldChg chg="modSp">
        <pc:chgData name="Dakotah Shamblin" userId="S::dshamblin@mentormddc.org::d1e23dec-6860-4e2f-a0d1-534cd31ac1ab" providerId="AD" clId="Web-{43653759-BBC3-E8A7-24B6-B666419249F1}" dt="2021-06-08T17:00:54.662" v="14"/>
        <pc:sldMkLst>
          <pc:docMk/>
          <pc:sldMk cId="1123143909" sldId="300"/>
        </pc:sldMkLst>
        <pc:spChg chg="mod">
          <ac:chgData name="Dakotah Shamblin" userId="S::dshamblin@mentormddc.org::d1e23dec-6860-4e2f-a0d1-534cd31ac1ab" providerId="AD" clId="Web-{43653759-BBC3-E8A7-24B6-B666419249F1}" dt="2021-06-08T17:00:54.662" v="14"/>
          <ac:spMkLst>
            <pc:docMk/>
            <pc:sldMk cId="1123143909" sldId="300"/>
            <ac:spMk id="3" creationId="{09244D99-FB0D-450A-9B7D-576B2475000F}"/>
          </ac:spMkLst>
        </pc:spChg>
      </pc:sldChg>
      <pc:sldChg chg="modSp">
        <pc:chgData name="Dakotah Shamblin" userId="S::dshamblin@mentormddc.org::d1e23dec-6860-4e2f-a0d1-534cd31ac1ab" providerId="AD" clId="Web-{43653759-BBC3-E8A7-24B6-B666419249F1}" dt="2021-06-08T17:00:54.662" v="14"/>
        <pc:sldMkLst>
          <pc:docMk/>
          <pc:sldMk cId="3363490580" sldId="301"/>
        </pc:sldMkLst>
        <pc:spChg chg="mod">
          <ac:chgData name="Dakotah Shamblin" userId="S::dshamblin@mentormddc.org::d1e23dec-6860-4e2f-a0d1-534cd31ac1ab" providerId="AD" clId="Web-{43653759-BBC3-E8A7-24B6-B666419249F1}" dt="2021-06-08T17:00:54.662" v="14"/>
          <ac:spMkLst>
            <pc:docMk/>
            <pc:sldMk cId="3363490580" sldId="301"/>
            <ac:spMk id="5" creationId="{4D58912F-551D-40AB-A285-466597EB53E8}"/>
          </ac:spMkLst>
        </pc:spChg>
      </pc:sldChg>
      <pc:sldChg chg="modSp">
        <pc:chgData name="Dakotah Shamblin" userId="S::dshamblin@mentormddc.org::d1e23dec-6860-4e2f-a0d1-534cd31ac1ab" providerId="AD" clId="Web-{43653759-BBC3-E8A7-24B6-B666419249F1}" dt="2021-06-08T17:00:54.662" v="14"/>
        <pc:sldMkLst>
          <pc:docMk/>
          <pc:sldMk cId="1795403144" sldId="302"/>
        </pc:sldMkLst>
        <pc:spChg chg="mod">
          <ac:chgData name="Dakotah Shamblin" userId="S::dshamblin@mentormddc.org::d1e23dec-6860-4e2f-a0d1-534cd31ac1ab" providerId="AD" clId="Web-{43653759-BBC3-E8A7-24B6-B666419249F1}" dt="2021-06-08T17:00:54.662" v="14"/>
          <ac:spMkLst>
            <pc:docMk/>
            <pc:sldMk cId="1795403144" sldId="302"/>
            <ac:spMk id="3" creationId="{211D5098-1051-4CD2-8BB1-F5A665B6F845}"/>
          </ac:spMkLst>
        </pc:spChg>
      </pc:sldChg>
      <pc:sldChg chg="modSp">
        <pc:chgData name="Dakotah Shamblin" userId="S::dshamblin@mentormddc.org::d1e23dec-6860-4e2f-a0d1-534cd31ac1ab" providerId="AD" clId="Web-{43653759-BBC3-E8A7-24B6-B666419249F1}" dt="2021-06-08T17:00:54.662" v="14"/>
        <pc:sldMkLst>
          <pc:docMk/>
          <pc:sldMk cId="3444769117" sldId="304"/>
        </pc:sldMkLst>
        <pc:spChg chg="mod">
          <ac:chgData name="Dakotah Shamblin" userId="S::dshamblin@mentormddc.org::d1e23dec-6860-4e2f-a0d1-534cd31ac1ab" providerId="AD" clId="Web-{43653759-BBC3-E8A7-24B6-B666419249F1}" dt="2021-06-08T17:00:54.662" v="14"/>
          <ac:spMkLst>
            <pc:docMk/>
            <pc:sldMk cId="3444769117" sldId="304"/>
            <ac:spMk id="4" creationId="{5CC65EB0-E73F-4D34-A4A1-F227D53A9402}"/>
          </ac:spMkLst>
        </pc:spChg>
      </pc:sldChg>
      <pc:sldChg chg="modSp">
        <pc:chgData name="Dakotah Shamblin" userId="S::dshamblin@mentormddc.org::d1e23dec-6860-4e2f-a0d1-534cd31ac1ab" providerId="AD" clId="Web-{43653759-BBC3-E8A7-24B6-B666419249F1}" dt="2021-06-08T17:00:54.662" v="14"/>
        <pc:sldMkLst>
          <pc:docMk/>
          <pc:sldMk cId="467188333" sldId="305"/>
        </pc:sldMkLst>
        <pc:spChg chg="mod">
          <ac:chgData name="Dakotah Shamblin" userId="S::dshamblin@mentormddc.org::d1e23dec-6860-4e2f-a0d1-534cd31ac1ab" providerId="AD" clId="Web-{43653759-BBC3-E8A7-24B6-B666419249F1}" dt="2021-06-08T17:00:54.662" v="14"/>
          <ac:spMkLst>
            <pc:docMk/>
            <pc:sldMk cId="467188333" sldId="305"/>
            <ac:spMk id="3" creationId="{2CDA83F5-4627-43C7-94D7-944E866F71BF}"/>
          </ac:spMkLst>
        </pc:spChg>
      </pc:sldChg>
      <pc:sldChg chg="modSp">
        <pc:chgData name="Dakotah Shamblin" userId="S::dshamblin@mentormddc.org::d1e23dec-6860-4e2f-a0d1-534cd31ac1ab" providerId="AD" clId="Web-{43653759-BBC3-E8A7-24B6-B666419249F1}" dt="2021-06-08T17:00:54.662" v="14"/>
        <pc:sldMkLst>
          <pc:docMk/>
          <pc:sldMk cId="2586450539" sldId="306"/>
        </pc:sldMkLst>
        <pc:spChg chg="mod">
          <ac:chgData name="Dakotah Shamblin" userId="S::dshamblin@mentormddc.org::d1e23dec-6860-4e2f-a0d1-534cd31ac1ab" providerId="AD" clId="Web-{43653759-BBC3-E8A7-24B6-B666419249F1}" dt="2021-06-08T17:00:54.662" v="14"/>
          <ac:spMkLst>
            <pc:docMk/>
            <pc:sldMk cId="2586450539" sldId="306"/>
            <ac:spMk id="5" creationId="{E1EFBDE5-7778-4F7C-A9B6-40A15BA5ED16}"/>
          </ac:spMkLst>
        </pc:spChg>
      </pc:sldChg>
      <pc:sldChg chg="modSp">
        <pc:chgData name="Dakotah Shamblin" userId="S::dshamblin@mentormddc.org::d1e23dec-6860-4e2f-a0d1-534cd31ac1ab" providerId="AD" clId="Web-{43653759-BBC3-E8A7-24B6-B666419249F1}" dt="2021-06-08T17:00:54.662" v="14"/>
        <pc:sldMkLst>
          <pc:docMk/>
          <pc:sldMk cId="2528724025" sldId="307"/>
        </pc:sldMkLst>
        <pc:spChg chg="mod">
          <ac:chgData name="Dakotah Shamblin" userId="S::dshamblin@mentormddc.org::d1e23dec-6860-4e2f-a0d1-534cd31ac1ab" providerId="AD" clId="Web-{43653759-BBC3-E8A7-24B6-B666419249F1}" dt="2021-06-08T17:00:54.662" v="14"/>
          <ac:spMkLst>
            <pc:docMk/>
            <pc:sldMk cId="2528724025" sldId="307"/>
            <ac:spMk id="2" creationId="{A073D13E-7D25-49D2-924D-D5F5F45F91CA}"/>
          </ac:spMkLst>
        </pc:spChg>
      </pc:sldChg>
      <pc:sldChg chg="modSp">
        <pc:chgData name="Dakotah Shamblin" userId="S::dshamblin@mentormddc.org::d1e23dec-6860-4e2f-a0d1-534cd31ac1ab" providerId="AD" clId="Web-{43653759-BBC3-E8A7-24B6-B666419249F1}" dt="2021-06-08T17:00:54.662" v="14"/>
        <pc:sldMkLst>
          <pc:docMk/>
          <pc:sldMk cId="3717714998" sldId="308"/>
        </pc:sldMkLst>
        <pc:spChg chg="mod">
          <ac:chgData name="Dakotah Shamblin" userId="S::dshamblin@mentormddc.org::d1e23dec-6860-4e2f-a0d1-534cd31ac1ab" providerId="AD" clId="Web-{43653759-BBC3-E8A7-24B6-B666419249F1}" dt="2021-06-08T17:00:54.662" v="14"/>
          <ac:spMkLst>
            <pc:docMk/>
            <pc:sldMk cId="3717714998" sldId="308"/>
            <ac:spMk id="4" creationId="{44A855F4-C05F-4EAE-B17B-B5BA62EB9B61}"/>
          </ac:spMkLst>
        </pc:spChg>
      </pc:sldChg>
      <pc:sldChg chg="modSp">
        <pc:chgData name="Dakotah Shamblin" userId="S::dshamblin@mentormddc.org::d1e23dec-6860-4e2f-a0d1-534cd31ac1ab" providerId="AD" clId="Web-{43653759-BBC3-E8A7-24B6-B666419249F1}" dt="2021-06-08T17:00:54.662" v="14"/>
        <pc:sldMkLst>
          <pc:docMk/>
          <pc:sldMk cId="993359371" sldId="309"/>
        </pc:sldMkLst>
        <pc:spChg chg="mod">
          <ac:chgData name="Dakotah Shamblin" userId="S::dshamblin@mentormddc.org::d1e23dec-6860-4e2f-a0d1-534cd31ac1ab" providerId="AD" clId="Web-{43653759-BBC3-E8A7-24B6-B666419249F1}" dt="2021-06-08T17:00:54.662" v="14"/>
          <ac:spMkLst>
            <pc:docMk/>
            <pc:sldMk cId="993359371" sldId="309"/>
            <ac:spMk id="4" creationId="{E65203AB-C367-48A8-89EE-E1832E60A762}"/>
          </ac:spMkLst>
        </pc:spChg>
      </pc:sldChg>
      <pc:sldChg chg="modSp">
        <pc:chgData name="Dakotah Shamblin" userId="S::dshamblin@mentormddc.org::d1e23dec-6860-4e2f-a0d1-534cd31ac1ab" providerId="AD" clId="Web-{43653759-BBC3-E8A7-24B6-B666419249F1}" dt="2021-06-08T17:00:54.662" v="14"/>
        <pc:sldMkLst>
          <pc:docMk/>
          <pc:sldMk cId="3824276976" sldId="310"/>
        </pc:sldMkLst>
        <pc:spChg chg="mod">
          <ac:chgData name="Dakotah Shamblin" userId="S::dshamblin@mentormddc.org::d1e23dec-6860-4e2f-a0d1-534cd31ac1ab" providerId="AD" clId="Web-{43653759-BBC3-E8A7-24B6-B666419249F1}" dt="2021-06-08T17:00:54.662" v="14"/>
          <ac:spMkLst>
            <pc:docMk/>
            <pc:sldMk cId="3824276976" sldId="310"/>
            <ac:spMk id="7" creationId="{285D7BF3-F1ED-43E5-9603-055D017BCD3B}"/>
          </ac:spMkLst>
        </pc:spChg>
      </pc:sldChg>
      <pc:sldChg chg="addSp modSp">
        <pc:chgData name="Dakotah Shamblin" userId="S::dshamblin@mentormddc.org::d1e23dec-6860-4e2f-a0d1-534cd31ac1ab" providerId="AD" clId="Web-{43653759-BBC3-E8A7-24B6-B666419249F1}" dt="2021-06-08T17:00:54.662" v="14"/>
        <pc:sldMkLst>
          <pc:docMk/>
          <pc:sldMk cId="1812799450" sldId="312"/>
        </pc:sldMkLst>
        <pc:spChg chg="add mod">
          <ac:chgData name="Dakotah Shamblin" userId="S::dshamblin@mentormddc.org::d1e23dec-6860-4e2f-a0d1-534cd31ac1ab" providerId="AD" clId="Web-{43653759-BBC3-E8A7-24B6-B666419249F1}" dt="2021-06-08T17:00:54.662" v="14"/>
          <ac:spMkLst>
            <pc:docMk/>
            <pc:sldMk cId="1812799450" sldId="312"/>
            <ac:spMk id="4" creationId="{F069B38F-F3C1-4764-9C9C-0F1FD8BE8283}"/>
          </ac:spMkLst>
        </pc:spChg>
      </pc:sldChg>
      <pc:sldChg chg="addSp modSp">
        <pc:chgData name="Dakotah Shamblin" userId="S::dshamblin@mentormddc.org::d1e23dec-6860-4e2f-a0d1-534cd31ac1ab" providerId="AD" clId="Web-{43653759-BBC3-E8A7-24B6-B666419249F1}" dt="2021-06-08T17:00:54.662" v="14"/>
        <pc:sldMkLst>
          <pc:docMk/>
          <pc:sldMk cId="754003176" sldId="313"/>
        </pc:sldMkLst>
        <pc:spChg chg="add mod">
          <ac:chgData name="Dakotah Shamblin" userId="S::dshamblin@mentormddc.org::d1e23dec-6860-4e2f-a0d1-534cd31ac1ab" providerId="AD" clId="Web-{43653759-BBC3-E8A7-24B6-B666419249F1}" dt="2021-06-08T17:00:54.662" v="14"/>
          <ac:spMkLst>
            <pc:docMk/>
            <pc:sldMk cId="754003176" sldId="313"/>
            <ac:spMk id="4" creationId="{129F2D88-CC5D-4D3E-8E56-44A2573D272B}"/>
          </ac:spMkLst>
        </pc:spChg>
      </pc:sldChg>
      <pc:sldChg chg="modSp">
        <pc:chgData name="Dakotah Shamblin" userId="S::dshamblin@mentormddc.org::d1e23dec-6860-4e2f-a0d1-534cd31ac1ab" providerId="AD" clId="Web-{43653759-BBC3-E8A7-24B6-B666419249F1}" dt="2021-06-08T17:00:54.662" v="14"/>
        <pc:sldMkLst>
          <pc:docMk/>
          <pc:sldMk cId="1196267654" sldId="314"/>
        </pc:sldMkLst>
        <pc:spChg chg="mod">
          <ac:chgData name="Dakotah Shamblin" userId="S::dshamblin@mentormddc.org::d1e23dec-6860-4e2f-a0d1-534cd31ac1ab" providerId="AD" clId="Web-{43653759-BBC3-E8A7-24B6-B666419249F1}" dt="2021-06-08T17:00:54.662" v="14"/>
          <ac:spMkLst>
            <pc:docMk/>
            <pc:sldMk cId="1196267654" sldId="314"/>
            <ac:spMk id="5" creationId="{820A20CA-40A3-4D5F-AB6D-9EF4C66C3805}"/>
          </ac:spMkLst>
        </pc:spChg>
      </pc:sldChg>
      <pc:sldChg chg="modSp">
        <pc:chgData name="Dakotah Shamblin" userId="S::dshamblin@mentormddc.org::d1e23dec-6860-4e2f-a0d1-534cd31ac1ab" providerId="AD" clId="Web-{43653759-BBC3-E8A7-24B6-B666419249F1}" dt="2021-06-08T17:00:54.662" v="14"/>
        <pc:sldMkLst>
          <pc:docMk/>
          <pc:sldMk cId="3541450795" sldId="315"/>
        </pc:sldMkLst>
        <pc:spChg chg="mod">
          <ac:chgData name="Dakotah Shamblin" userId="S::dshamblin@mentormddc.org::d1e23dec-6860-4e2f-a0d1-534cd31ac1ab" providerId="AD" clId="Web-{43653759-BBC3-E8A7-24B6-B666419249F1}" dt="2021-06-08T17:00:54.662" v="14"/>
          <ac:spMkLst>
            <pc:docMk/>
            <pc:sldMk cId="3541450795" sldId="315"/>
            <ac:spMk id="3" creationId="{6A1D6CC2-6B30-4251-B396-7EF8950C76A2}"/>
          </ac:spMkLst>
        </pc:spChg>
      </pc:sldChg>
      <pc:sldChg chg="modSp">
        <pc:chgData name="Dakotah Shamblin" userId="S::dshamblin@mentormddc.org::d1e23dec-6860-4e2f-a0d1-534cd31ac1ab" providerId="AD" clId="Web-{43653759-BBC3-E8A7-24B6-B666419249F1}" dt="2021-06-08T17:00:54.662" v="14"/>
        <pc:sldMkLst>
          <pc:docMk/>
          <pc:sldMk cId="3267087568" sldId="316"/>
        </pc:sldMkLst>
        <pc:spChg chg="mod">
          <ac:chgData name="Dakotah Shamblin" userId="S::dshamblin@mentormddc.org::d1e23dec-6860-4e2f-a0d1-534cd31ac1ab" providerId="AD" clId="Web-{43653759-BBC3-E8A7-24B6-B666419249F1}" dt="2021-06-08T17:00:54.662" v="14"/>
          <ac:spMkLst>
            <pc:docMk/>
            <pc:sldMk cId="3267087568" sldId="316"/>
            <ac:spMk id="5" creationId="{C6F189A6-9B60-4E71-8775-DECB63EF3794}"/>
          </ac:spMkLst>
        </pc:spChg>
      </pc:sldChg>
      <pc:sldChg chg="addSp delSp modSp">
        <pc:chgData name="Dakotah Shamblin" userId="S::dshamblin@mentormddc.org::d1e23dec-6860-4e2f-a0d1-534cd31ac1ab" providerId="AD" clId="Web-{43653759-BBC3-E8A7-24B6-B666419249F1}" dt="2021-06-08T17:01:57.695" v="26" actId="20577"/>
        <pc:sldMkLst>
          <pc:docMk/>
          <pc:sldMk cId="1746038222" sldId="317"/>
        </pc:sldMkLst>
        <pc:spChg chg="mod">
          <ac:chgData name="Dakotah Shamblin" userId="S::dshamblin@mentormddc.org::d1e23dec-6860-4e2f-a0d1-534cd31ac1ab" providerId="AD" clId="Web-{43653759-BBC3-E8A7-24B6-B666419249F1}" dt="2021-06-08T17:01:57.695" v="26" actId="20577"/>
          <ac:spMkLst>
            <pc:docMk/>
            <pc:sldMk cId="1746038222" sldId="317"/>
            <ac:spMk id="3" creationId="{242F4B01-706A-45B8-80C1-411B7871AB2A}"/>
          </ac:spMkLst>
        </pc:spChg>
        <pc:spChg chg="add del mod">
          <ac:chgData name="Dakotah Shamblin" userId="S::dshamblin@mentormddc.org::d1e23dec-6860-4e2f-a0d1-534cd31ac1ab" providerId="AD" clId="Web-{43653759-BBC3-E8A7-24B6-B666419249F1}" dt="2021-06-08T17:01:13.631" v="15"/>
          <ac:spMkLst>
            <pc:docMk/>
            <pc:sldMk cId="1746038222" sldId="317"/>
            <ac:spMk id="4" creationId="{CACD3592-F54B-45A4-BB11-BC38436F6539}"/>
          </ac:spMkLst>
        </pc:spChg>
        <pc:spChg chg="add mod">
          <ac:chgData name="Dakotah Shamblin" userId="S::dshamblin@mentormddc.org::d1e23dec-6860-4e2f-a0d1-534cd31ac1ab" providerId="AD" clId="Web-{43653759-BBC3-E8A7-24B6-B666419249F1}" dt="2021-06-08T17:01:27.335" v="18"/>
          <ac:spMkLst>
            <pc:docMk/>
            <pc:sldMk cId="1746038222" sldId="317"/>
            <ac:spMk id="8" creationId="{8E0B5337-1945-4E3D-AEAB-7793C1FA8678}"/>
          </ac:spMkLst>
        </pc:spChg>
        <pc:picChg chg="add mod">
          <ac:chgData name="Dakotah Shamblin" userId="S::dshamblin@mentormddc.org::d1e23dec-6860-4e2f-a0d1-534cd31ac1ab" providerId="AD" clId="Web-{43653759-BBC3-E8A7-24B6-B666419249F1}" dt="2021-06-08T17:01:36.304" v="19" actId="1076"/>
          <ac:picMkLst>
            <pc:docMk/>
            <pc:sldMk cId="1746038222" sldId="317"/>
            <ac:picMk id="5" creationId="{362740C7-8205-4975-A001-49F9F55AF916}"/>
          </ac:picMkLst>
        </pc:picChg>
      </pc:sldChg>
      <pc:sldChg chg="modSp del">
        <pc:chgData name="Dakotah Shamblin" userId="S::dshamblin@mentormddc.org::d1e23dec-6860-4e2f-a0d1-534cd31ac1ab" providerId="AD" clId="Web-{43653759-BBC3-E8A7-24B6-B666419249F1}" dt="2021-06-08T17:02:47.993" v="27"/>
        <pc:sldMkLst>
          <pc:docMk/>
          <pc:sldMk cId="2546280752" sldId="318"/>
        </pc:sldMkLst>
        <pc:spChg chg="mod">
          <ac:chgData name="Dakotah Shamblin" userId="S::dshamblin@mentormddc.org::d1e23dec-6860-4e2f-a0d1-534cd31ac1ab" providerId="AD" clId="Web-{43653759-BBC3-E8A7-24B6-B666419249F1}" dt="2021-06-08T17:00:48.005" v="13"/>
          <ac:spMkLst>
            <pc:docMk/>
            <pc:sldMk cId="2546280752" sldId="318"/>
            <ac:spMk id="4" creationId="{EE8BFC2E-BC3A-4A68-A2B1-0FC29B3DB1FA}"/>
          </ac:spMkLst>
        </pc:spChg>
      </pc:sldChg>
      <pc:sldChg chg="modSp">
        <pc:chgData name="Dakotah Shamblin" userId="S::dshamblin@mentormddc.org::d1e23dec-6860-4e2f-a0d1-534cd31ac1ab" providerId="AD" clId="Web-{43653759-BBC3-E8A7-24B6-B666419249F1}" dt="2021-06-08T17:00:54.662" v="14"/>
        <pc:sldMkLst>
          <pc:docMk/>
          <pc:sldMk cId="2590686726" sldId="319"/>
        </pc:sldMkLst>
        <pc:spChg chg="mod">
          <ac:chgData name="Dakotah Shamblin" userId="S::dshamblin@mentormddc.org::d1e23dec-6860-4e2f-a0d1-534cd31ac1ab" providerId="AD" clId="Web-{43653759-BBC3-E8A7-24B6-B666419249F1}" dt="2021-06-08T17:00:54.662" v="14"/>
          <ac:spMkLst>
            <pc:docMk/>
            <pc:sldMk cId="2590686726" sldId="319"/>
            <ac:spMk id="4" creationId="{1669873F-E7E9-457E-AC9B-06F249A717E5}"/>
          </ac:spMkLst>
        </pc:spChg>
      </pc:sldChg>
      <pc:sldChg chg="modSp">
        <pc:chgData name="Dakotah Shamblin" userId="S::dshamblin@mentormddc.org::d1e23dec-6860-4e2f-a0d1-534cd31ac1ab" providerId="AD" clId="Web-{43653759-BBC3-E8A7-24B6-B666419249F1}" dt="2021-06-08T17:00:54.662" v="14"/>
        <pc:sldMkLst>
          <pc:docMk/>
          <pc:sldMk cId="363197036" sldId="320"/>
        </pc:sldMkLst>
        <pc:spChg chg="mod">
          <ac:chgData name="Dakotah Shamblin" userId="S::dshamblin@mentormddc.org::d1e23dec-6860-4e2f-a0d1-534cd31ac1ab" providerId="AD" clId="Web-{43653759-BBC3-E8A7-24B6-B666419249F1}" dt="2021-06-08T17:00:54.662" v="14"/>
          <ac:spMkLst>
            <pc:docMk/>
            <pc:sldMk cId="363197036" sldId="320"/>
            <ac:spMk id="4" creationId="{1D9F53D6-E2C4-4378-93E3-767E15046039}"/>
          </ac:spMkLst>
        </pc:spChg>
      </pc:sldChg>
      <pc:sldChg chg="modSp">
        <pc:chgData name="Dakotah Shamblin" userId="S::dshamblin@mentormddc.org::d1e23dec-6860-4e2f-a0d1-534cd31ac1ab" providerId="AD" clId="Web-{43653759-BBC3-E8A7-24B6-B666419249F1}" dt="2021-06-08T17:00:54.662" v="14"/>
        <pc:sldMkLst>
          <pc:docMk/>
          <pc:sldMk cId="2282891655" sldId="321"/>
        </pc:sldMkLst>
        <pc:spChg chg="mod">
          <ac:chgData name="Dakotah Shamblin" userId="S::dshamblin@mentormddc.org::d1e23dec-6860-4e2f-a0d1-534cd31ac1ab" providerId="AD" clId="Web-{43653759-BBC3-E8A7-24B6-B666419249F1}" dt="2021-06-08T17:00:54.662" v="14"/>
          <ac:spMkLst>
            <pc:docMk/>
            <pc:sldMk cId="2282891655" sldId="321"/>
            <ac:spMk id="4" creationId="{00805A08-F189-4B3B-88CB-196F7B6579F2}"/>
          </ac:spMkLst>
        </pc:spChg>
      </pc:sldChg>
      <pc:sldChg chg="modSp">
        <pc:chgData name="Dakotah Shamblin" userId="S::dshamblin@mentormddc.org::d1e23dec-6860-4e2f-a0d1-534cd31ac1ab" providerId="AD" clId="Web-{43653759-BBC3-E8A7-24B6-B666419249F1}" dt="2021-06-08T17:00:54.662" v="14"/>
        <pc:sldMkLst>
          <pc:docMk/>
          <pc:sldMk cId="778031751" sldId="322"/>
        </pc:sldMkLst>
        <pc:spChg chg="mod">
          <ac:chgData name="Dakotah Shamblin" userId="S::dshamblin@mentormddc.org::d1e23dec-6860-4e2f-a0d1-534cd31ac1ab" providerId="AD" clId="Web-{43653759-BBC3-E8A7-24B6-B666419249F1}" dt="2021-06-08T17:00:54.662" v="14"/>
          <ac:spMkLst>
            <pc:docMk/>
            <pc:sldMk cId="778031751" sldId="322"/>
            <ac:spMk id="3" creationId="{D8F85C0E-124B-4744-9046-EE20DAA83A42}"/>
          </ac:spMkLst>
        </pc:spChg>
      </pc:sldChg>
      <pc:sldChg chg="modSp">
        <pc:chgData name="Dakotah Shamblin" userId="S::dshamblin@mentormddc.org::d1e23dec-6860-4e2f-a0d1-534cd31ac1ab" providerId="AD" clId="Web-{43653759-BBC3-E8A7-24B6-B666419249F1}" dt="2021-06-08T17:00:54.662" v="14"/>
        <pc:sldMkLst>
          <pc:docMk/>
          <pc:sldMk cId="542535635" sldId="323"/>
        </pc:sldMkLst>
        <pc:spChg chg="mod">
          <ac:chgData name="Dakotah Shamblin" userId="S::dshamblin@mentormddc.org::d1e23dec-6860-4e2f-a0d1-534cd31ac1ab" providerId="AD" clId="Web-{43653759-BBC3-E8A7-24B6-B666419249F1}" dt="2021-06-08T17:00:54.662" v="14"/>
          <ac:spMkLst>
            <pc:docMk/>
            <pc:sldMk cId="542535635" sldId="323"/>
            <ac:spMk id="4" creationId="{697BE93A-0845-4F39-84B6-6C8CF4C2D3D0}"/>
          </ac:spMkLst>
        </pc:spChg>
      </pc:sldChg>
      <pc:sldChg chg="modSp">
        <pc:chgData name="Dakotah Shamblin" userId="S::dshamblin@mentormddc.org::d1e23dec-6860-4e2f-a0d1-534cd31ac1ab" providerId="AD" clId="Web-{43653759-BBC3-E8A7-24B6-B666419249F1}" dt="2021-06-08T17:00:54.662" v="14"/>
        <pc:sldMkLst>
          <pc:docMk/>
          <pc:sldMk cId="1639989545" sldId="324"/>
        </pc:sldMkLst>
        <pc:spChg chg="mod">
          <ac:chgData name="Dakotah Shamblin" userId="S::dshamblin@mentormddc.org::d1e23dec-6860-4e2f-a0d1-534cd31ac1ab" providerId="AD" clId="Web-{43653759-BBC3-E8A7-24B6-B666419249F1}" dt="2021-06-08T17:00:54.662" v="14"/>
          <ac:spMkLst>
            <pc:docMk/>
            <pc:sldMk cId="1639989545" sldId="324"/>
            <ac:spMk id="4" creationId="{EE8BFC2E-BC3A-4A68-A2B1-0FC29B3DB1FA}"/>
          </ac:spMkLst>
        </pc:spChg>
      </pc:sldChg>
      <pc:sldChg chg="modSp">
        <pc:chgData name="Dakotah Shamblin" userId="S::dshamblin@mentormddc.org::d1e23dec-6860-4e2f-a0d1-534cd31ac1ab" providerId="AD" clId="Web-{43653759-BBC3-E8A7-24B6-B666419249F1}" dt="2021-06-08T17:00:54.662" v="14"/>
        <pc:sldMkLst>
          <pc:docMk/>
          <pc:sldMk cId="3927339270" sldId="325"/>
        </pc:sldMkLst>
        <pc:spChg chg="mod">
          <ac:chgData name="Dakotah Shamblin" userId="S::dshamblin@mentormddc.org::d1e23dec-6860-4e2f-a0d1-534cd31ac1ab" providerId="AD" clId="Web-{43653759-BBC3-E8A7-24B6-B666419249F1}" dt="2021-06-08T17:00:54.662" v="14"/>
          <ac:spMkLst>
            <pc:docMk/>
            <pc:sldMk cId="3927339270" sldId="325"/>
            <ac:spMk id="4" creationId="{697BE93A-0845-4F39-84B6-6C8CF4C2D3D0}"/>
          </ac:spMkLst>
        </pc:spChg>
      </pc:sldChg>
      <pc:sldChg chg="modSp">
        <pc:chgData name="Dakotah Shamblin" userId="S::dshamblin@mentormddc.org::d1e23dec-6860-4e2f-a0d1-534cd31ac1ab" providerId="AD" clId="Web-{43653759-BBC3-E8A7-24B6-B666419249F1}" dt="2021-06-08T17:00:54.662" v="14"/>
        <pc:sldMkLst>
          <pc:docMk/>
          <pc:sldMk cId="476730317" sldId="326"/>
        </pc:sldMkLst>
        <pc:spChg chg="mod">
          <ac:chgData name="Dakotah Shamblin" userId="S::dshamblin@mentormddc.org::d1e23dec-6860-4e2f-a0d1-534cd31ac1ab" providerId="AD" clId="Web-{43653759-BBC3-E8A7-24B6-B666419249F1}" dt="2021-06-08T17:00:54.662" v="14"/>
          <ac:spMkLst>
            <pc:docMk/>
            <pc:sldMk cId="476730317" sldId="326"/>
            <ac:spMk id="4" creationId="{BAA60AE4-59C1-4D71-81B9-03B394AFA063}"/>
          </ac:spMkLst>
        </pc:spChg>
      </pc:sldChg>
      <pc:sldChg chg="modSp">
        <pc:chgData name="Dakotah Shamblin" userId="S::dshamblin@mentormddc.org::d1e23dec-6860-4e2f-a0d1-534cd31ac1ab" providerId="AD" clId="Web-{43653759-BBC3-E8A7-24B6-B666419249F1}" dt="2021-06-08T17:00:54.662" v="14"/>
        <pc:sldMkLst>
          <pc:docMk/>
          <pc:sldMk cId="2697908256" sldId="327"/>
        </pc:sldMkLst>
        <pc:spChg chg="mod">
          <ac:chgData name="Dakotah Shamblin" userId="S::dshamblin@mentormddc.org::d1e23dec-6860-4e2f-a0d1-534cd31ac1ab" providerId="AD" clId="Web-{43653759-BBC3-E8A7-24B6-B666419249F1}" dt="2021-06-08T17:00:54.662" v="14"/>
          <ac:spMkLst>
            <pc:docMk/>
            <pc:sldMk cId="2697908256" sldId="327"/>
            <ac:spMk id="4" creationId="{A5B2470C-E8B1-4217-9CCD-9444E1211DF4}"/>
          </ac:spMkLst>
        </pc:spChg>
      </pc:sldChg>
      <pc:sldChg chg="modSp">
        <pc:chgData name="Dakotah Shamblin" userId="S::dshamblin@mentormddc.org::d1e23dec-6860-4e2f-a0d1-534cd31ac1ab" providerId="AD" clId="Web-{43653759-BBC3-E8A7-24B6-B666419249F1}" dt="2021-06-08T17:00:54.662" v="14"/>
        <pc:sldMkLst>
          <pc:docMk/>
          <pc:sldMk cId="2205225302" sldId="328"/>
        </pc:sldMkLst>
        <pc:spChg chg="mod">
          <ac:chgData name="Dakotah Shamblin" userId="S::dshamblin@mentormddc.org::d1e23dec-6860-4e2f-a0d1-534cd31ac1ab" providerId="AD" clId="Web-{43653759-BBC3-E8A7-24B6-B666419249F1}" dt="2021-06-08T17:00:54.662" v="14"/>
          <ac:spMkLst>
            <pc:docMk/>
            <pc:sldMk cId="2205225302" sldId="328"/>
            <ac:spMk id="4" creationId="{8525A969-4A39-48A6-9C4E-8D45D05F2225}"/>
          </ac:spMkLst>
        </pc:spChg>
      </pc:sldChg>
      <pc:sldChg chg="modSp">
        <pc:chgData name="Dakotah Shamblin" userId="S::dshamblin@mentormddc.org::d1e23dec-6860-4e2f-a0d1-534cd31ac1ab" providerId="AD" clId="Web-{43653759-BBC3-E8A7-24B6-B666419249F1}" dt="2021-06-08T17:00:54.662" v="14"/>
        <pc:sldMkLst>
          <pc:docMk/>
          <pc:sldMk cId="3907049867" sldId="329"/>
        </pc:sldMkLst>
        <pc:spChg chg="mod">
          <ac:chgData name="Dakotah Shamblin" userId="S::dshamblin@mentormddc.org::d1e23dec-6860-4e2f-a0d1-534cd31ac1ab" providerId="AD" clId="Web-{43653759-BBC3-E8A7-24B6-B666419249F1}" dt="2021-06-08T17:00:54.662" v="14"/>
          <ac:spMkLst>
            <pc:docMk/>
            <pc:sldMk cId="3907049867" sldId="329"/>
            <ac:spMk id="4" creationId="{BBB800D2-3D15-48D1-AF39-34632D6E5FB7}"/>
          </ac:spMkLst>
        </pc:spChg>
      </pc:sldChg>
      <pc:sldChg chg="modSp">
        <pc:chgData name="Dakotah Shamblin" userId="S::dshamblin@mentormddc.org::d1e23dec-6860-4e2f-a0d1-534cd31ac1ab" providerId="AD" clId="Web-{43653759-BBC3-E8A7-24B6-B666419249F1}" dt="2021-06-08T17:00:54.662" v="14"/>
        <pc:sldMkLst>
          <pc:docMk/>
          <pc:sldMk cId="2467935725" sldId="330"/>
        </pc:sldMkLst>
        <pc:spChg chg="mod">
          <ac:chgData name="Dakotah Shamblin" userId="S::dshamblin@mentormddc.org::d1e23dec-6860-4e2f-a0d1-534cd31ac1ab" providerId="AD" clId="Web-{43653759-BBC3-E8A7-24B6-B666419249F1}" dt="2021-06-08T17:00:54.662" v="14"/>
          <ac:spMkLst>
            <pc:docMk/>
            <pc:sldMk cId="2467935725" sldId="330"/>
            <ac:spMk id="4" creationId="{BBB800D2-3D15-48D1-AF39-34632D6E5FB7}"/>
          </ac:spMkLst>
        </pc:spChg>
      </pc:sldChg>
      <pc:sldChg chg="modSp">
        <pc:chgData name="Dakotah Shamblin" userId="S::dshamblin@mentormddc.org::d1e23dec-6860-4e2f-a0d1-534cd31ac1ab" providerId="AD" clId="Web-{43653759-BBC3-E8A7-24B6-B666419249F1}" dt="2021-06-08T17:00:54.662" v="14"/>
        <pc:sldMkLst>
          <pc:docMk/>
          <pc:sldMk cId="136657339" sldId="331"/>
        </pc:sldMkLst>
        <pc:spChg chg="mod">
          <ac:chgData name="Dakotah Shamblin" userId="S::dshamblin@mentormddc.org::d1e23dec-6860-4e2f-a0d1-534cd31ac1ab" providerId="AD" clId="Web-{43653759-BBC3-E8A7-24B6-B666419249F1}" dt="2021-06-08T17:00:54.662" v="14"/>
          <ac:spMkLst>
            <pc:docMk/>
            <pc:sldMk cId="136657339" sldId="331"/>
            <ac:spMk id="4" creationId="{5E4FEB92-C773-470C-9032-B5329DD7FAD3}"/>
          </ac:spMkLst>
        </pc:spChg>
      </pc:sldChg>
      <pc:sldChg chg="modSp">
        <pc:chgData name="Dakotah Shamblin" userId="S::dshamblin@mentormddc.org::d1e23dec-6860-4e2f-a0d1-534cd31ac1ab" providerId="AD" clId="Web-{43653759-BBC3-E8A7-24B6-B666419249F1}" dt="2021-06-08T17:00:54.662" v="14"/>
        <pc:sldMkLst>
          <pc:docMk/>
          <pc:sldMk cId="1614214891" sldId="332"/>
        </pc:sldMkLst>
        <pc:spChg chg="mod">
          <ac:chgData name="Dakotah Shamblin" userId="S::dshamblin@mentormddc.org::d1e23dec-6860-4e2f-a0d1-534cd31ac1ab" providerId="AD" clId="Web-{43653759-BBC3-E8A7-24B6-B666419249F1}" dt="2021-06-08T17:00:54.662" v="14"/>
          <ac:spMkLst>
            <pc:docMk/>
            <pc:sldMk cId="1614214891" sldId="332"/>
            <ac:spMk id="4" creationId="{0E6D1413-41AF-4501-9567-C4C87651E442}"/>
          </ac:spMkLst>
        </pc:spChg>
      </pc:sldChg>
      <pc:sldMasterChg chg="modSp mod modSldLayout">
        <pc:chgData name="Dakotah Shamblin" userId="S::dshamblin@mentormddc.org::d1e23dec-6860-4e2f-a0d1-534cd31ac1ab" providerId="AD" clId="Web-{43653759-BBC3-E8A7-24B6-B666419249F1}" dt="2021-06-08T17:00:54.662" v="14"/>
        <pc:sldMasterMkLst>
          <pc:docMk/>
          <pc:sldMasterMk cId="2460954070" sldId="2147483660"/>
        </pc:sldMasterMkLst>
        <pc:spChg chg="mod">
          <ac:chgData name="Dakotah Shamblin" userId="S::dshamblin@mentormddc.org::d1e23dec-6860-4e2f-a0d1-534cd31ac1ab" providerId="AD" clId="Web-{43653759-BBC3-E8A7-24B6-B666419249F1}" dt="2021-06-08T17:00:54.662" v="14"/>
          <ac:spMkLst>
            <pc:docMk/>
            <pc:sldMasterMk cId="2460954070" sldId="2147483660"/>
            <ac:spMk id="5" creationId="{00000000-0000-0000-0000-000000000000}"/>
          </ac:spMkLst>
        </pc:spChg>
        <pc:sldLayoutChg chg="modSp mod">
          <pc:chgData name="Dakotah Shamblin" userId="S::dshamblin@mentormddc.org::d1e23dec-6860-4e2f-a0d1-534cd31ac1ab" providerId="AD" clId="Web-{43653759-BBC3-E8A7-24B6-B666419249F1}" dt="2021-06-08T17:00:54.662" v="14"/>
          <pc:sldLayoutMkLst>
            <pc:docMk/>
            <pc:sldMasterMk cId="2460954070" sldId="2147483660"/>
            <pc:sldLayoutMk cId="2385387890" sldId="2147483661"/>
          </pc:sldLayoutMkLst>
          <pc:spChg chg="mod">
            <ac:chgData name="Dakotah Shamblin" userId="S::dshamblin@mentormddc.org::d1e23dec-6860-4e2f-a0d1-534cd31ac1ab" providerId="AD" clId="Web-{43653759-BBC3-E8A7-24B6-B666419249F1}" dt="2021-06-08T17:00:54.662" v="14"/>
            <ac:spMkLst>
              <pc:docMk/>
              <pc:sldMasterMk cId="2460954070" sldId="2147483660"/>
              <pc:sldLayoutMk cId="2385387890" sldId="2147483661"/>
              <ac:spMk id="5"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2460954070" sldId="2147483660"/>
            <pc:sldLayoutMk cId="949138452" sldId="2147483662"/>
          </pc:sldLayoutMkLst>
          <pc:spChg chg="mod">
            <ac:chgData name="Dakotah Shamblin" userId="S::dshamblin@mentormddc.org::d1e23dec-6860-4e2f-a0d1-534cd31ac1ab" providerId="AD" clId="Web-{43653759-BBC3-E8A7-24B6-B666419249F1}" dt="2021-06-08T17:00:54.662" v="14"/>
            <ac:spMkLst>
              <pc:docMk/>
              <pc:sldMasterMk cId="2460954070" sldId="2147483660"/>
              <pc:sldLayoutMk cId="949138452" sldId="2147483662"/>
              <ac:spMk id="5"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2460954070" sldId="2147483660"/>
            <pc:sldLayoutMk cId="2591524520" sldId="2147483663"/>
          </pc:sldLayoutMkLst>
          <pc:spChg chg="mod">
            <ac:chgData name="Dakotah Shamblin" userId="S::dshamblin@mentormddc.org::d1e23dec-6860-4e2f-a0d1-534cd31ac1ab" providerId="AD" clId="Web-{43653759-BBC3-E8A7-24B6-B666419249F1}" dt="2021-06-08T17:00:54.662" v="14"/>
            <ac:spMkLst>
              <pc:docMk/>
              <pc:sldMasterMk cId="2460954070" sldId="2147483660"/>
              <pc:sldLayoutMk cId="2591524520" sldId="2147483663"/>
              <ac:spMk id="5"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2460954070" sldId="2147483660"/>
            <pc:sldLayoutMk cId="1203092039" sldId="2147483664"/>
          </pc:sldLayoutMkLst>
          <pc:spChg chg="mod">
            <ac:chgData name="Dakotah Shamblin" userId="S::dshamblin@mentormddc.org::d1e23dec-6860-4e2f-a0d1-534cd31ac1ab" providerId="AD" clId="Web-{43653759-BBC3-E8A7-24B6-B666419249F1}" dt="2021-06-08T17:00:54.662" v="14"/>
            <ac:spMkLst>
              <pc:docMk/>
              <pc:sldMasterMk cId="2460954070" sldId="2147483660"/>
              <pc:sldLayoutMk cId="1203092039" sldId="2147483664"/>
              <ac:spMk id="6"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2460954070" sldId="2147483660"/>
            <pc:sldLayoutMk cId="3733172339" sldId="2147483665"/>
          </pc:sldLayoutMkLst>
          <pc:spChg chg="mod">
            <ac:chgData name="Dakotah Shamblin" userId="S::dshamblin@mentormddc.org::d1e23dec-6860-4e2f-a0d1-534cd31ac1ab" providerId="AD" clId="Web-{43653759-BBC3-E8A7-24B6-B666419249F1}" dt="2021-06-08T17:00:54.662" v="14"/>
            <ac:spMkLst>
              <pc:docMk/>
              <pc:sldMasterMk cId="2460954070" sldId="2147483660"/>
              <pc:sldLayoutMk cId="3733172339" sldId="2147483665"/>
              <ac:spMk id="8"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2460954070" sldId="2147483660"/>
            <pc:sldLayoutMk cId="3210312558" sldId="2147483666"/>
          </pc:sldLayoutMkLst>
          <pc:spChg chg="mod">
            <ac:chgData name="Dakotah Shamblin" userId="S::dshamblin@mentormddc.org::d1e23dec-6860-4e2f-a0d1-534cd31ac1ab" providerId="AD" clId="Web-{43653759-BBC3-E8A7-24B6-B666419249F1}" dt="2021-06-08T17:00:54.662" v="14"/>
            <ac:spMkLst>
              <pc:docMk/>
              <pc:sldMasterMk cId="2460954070" sldId="2147483660"/>
              <pc:sldLayoutMk cId="3210312558" sldId="2147483666"/>
              <ac:spMk id="4"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2460954070" sldId="2147483660"/>
            <pc:sldLayoutMk cId="3146388984" sldId="2147483667"/>
          </pc:sldLayoutMkLst>
          <pc:spChg chg="mod">
            <ac:chgData name="Dakotah Shamblin" userId="S::dshamblin@mentormddc.org::d1e23dec-6860-4e2f-a0d1-534cd31ac1ab" providerId="AD" clId="Web-{43653759-BBC3-E8A7-24B6-B666419249F1}" dt="2021-06-08T17:00:54.662" v="14"/>
            <ac:spMkLst>
              <pc:docMk/>
              <pc:sldMasterMk cId="2460954070" sldId="2147483660"/>
              <pc:sldLayoutMk cId="3146388984" sldId="2147483667"/>
              <ac:spMk id="3"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2460954070" sldId="2147483660"/>
            <pc:sldLayoutMk cId="3171841454" sldId="2147483668"/>
          </pc:sldLayoutMkLst>
          <pc:spChg chg="mod">
            <ac:chgData name="Dakotah Shamblin" userId="S::dshamblin@mentormddc.org::d1e23dec-6860-4e2f-a0d1-534cd31ac1ab" providerId="AD" clId="Web-{43653759-BBC3-E8A7-24B6-B666419249F1}" dt="2021-06-08T17:00:54.662" v="14"/>
            <ac:spMkLst>
              <pc:docMk/>
              <pc:sldMasterMk cId="2460954070" sldId="2147483660"/>
              <pc:sldLayoutMk cId="3171841454" sldId="2147483668"/>
              <ac:spMk id="6"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2460954070" sldId="2147483660"/>
            <pc:sldLayoutMk cId="1718958274" sldId="2147483669"/>
          </pc:sldLayoutMkLst>
          <pc:spChg chg="mod">
            <ac:chgData name="Dakotah Shamblin" userId="S::dshamblin@mentormddc.org::d1e23dec-6860-4e2f-a0d1-534cd31ac1ab" providerId="AD" clId="Web-{43653759-BBC3-E8A7-24B6-B666419249F1}" dt="2021-06-08T17:00:54.662" v="14"/>
            <ac:spMkLst>
              <pc:docMk/>
              <pc:sldMasterMk cId="2460954070" sldId="2147483660"/>
              <pc:sldLayoutMk cId="1718958274" sldId="2147483669"/>
              <ac:spMk id="6"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2460954070" sldId="2147483660"/>
            <pc:sldLayoutMk cId="2202905451" sldId="2147483670"/>
          </pc:sldLayoutMkLst>
          <pc:spChg chg="mod">
            <ac:chgData name="Dakotah Shamblin" userId="S::dshamblin@mentormddc.org::d1e23dec-6860-4e2f-a0d1-534cd31ac1ab" providerId="AD" clId="Web-{43653759-BBC3-E8A7-24B6-B666419249F1}" dt="2021-06-08T17:00:54.662" v="14"/>
            <ac:spMkLst>
              <pc:docMk/>
              <pc:sldMasterMk cId="2460954070" sldId="2147483660"/>
              <pc:sldLayoutMk cId="2202905451" sldId="2147483670"/>
              <ac:spMk id="5"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2460954070" sldId="2147483660"/>
            <pc:sldLayoutMk cId="3479445657" sldId="2147483671"/>
          </pc:sldLayoutMkLst>
          <pc:spChg chg="mod">
            <ac:chgData name="Dakotah Shamblin" userId="S::dshamblin@mentormddc.org::d1e23dec-6860-4e2f-a0d1-534cd31ac1ab" providerId="AD" clId="Web-{43653759-BBC3-E8A7-24B6-B666419249F1}" dt="2021-06-08T17:00:54.662" v="14"/>
            <ac:spMkLst>
              <pc:docMk/>
              <pc:sldMasterMk cId="2460954070" sldId="2147483660"/>
              <pc:sldLayoutMk cId="3479445657" sldId="2147483671"/>
              <ac:spMk id="5" creationId="{00000000-0000-0000-0000-000000000000}"/>
            </ac:spMkLst>
          </pc:spChg>
        </pc:sldLayoutChg>
      </pc:sldMasterChg>
      <pc:sldMasterChg chg="modSp mod modSldLayout">
        <pc:chgData name="Dakotah Shamblin" userId="S::dshamblin@mentormddc.org::d1e23dec-6860-4e2f-a0d1-534cd31ac1ab" providerId="AD" clId="Web-{43653759-BBC3-E8A7-24B6-B666419249F1}" dt="2021-06-08T17:00:54.662" v="14"/>
        <pc:sldMasterMkLst>
          <pc:docMk/>
          <pc:sldMasterMk cId="3563073674" sldId="2147483672"/>
        </pc:sldMasterMkLst>
        <pc:spChg chg="mod">
          <ac:chgData name="Dakotah Shamblin" userId="S::dshamblin@mentormddc.org::d1e23dec-6860-4e2f-a0d1-534cd31ac1ab" providerId="AD" clId="Web-{43653759-BBC3-E8A7-24B6-B666419249F1}" dt="2021-06-08T17:00:54.662" v="14"/>
          <ac:spMkLst>
            <pc:docMk/>
            <pc:sldMasterMk cId="3563073674" sldId="2147483672"/>
            <ac:spMk id="5" creationId="{00000000-0000-0000-0000-000000000000}"/>
          </ac:spMkLst>
        </pc:spChg>
        <pc:sldLayoutChg chg="modSp mod">
          <pc:chgData name="Dakotah Shamblin" userId="S::dshamblin@mentormddc.org::d1e23dec-6860-4e2f-a0d1-534cd31ac1ab" providerId="AD" clId="Web-{43653759-BBC3-E8A7-24B6-B666419249F1}" dt="2021-06-08T17:00:54.662" v="14"/>
          <pc:sldLayoutMkLst>
            <pc:docMk/>
            <pc:sldMasterMk cId="3563073674" sldId="2147483672"/>
            <pc:sldLayoutMk cId="1118864652" sldId="2147483673"/>
          </pc:sldLayoutMkLst>
          <pc:spChg chg="mod">
            <ac:chgData name="Dakotah Shamblin" userId="S::dshamblin@mentormddc.org::d1e23dec-6860-4e2f-a0d1-534cd31ac1ab" providerId="AD" clId="Web-{43653759-BBC3-E8A7-24B6-B666419249F1}" dt="2021-06-08T17:00:54.662" v="14"/>
            <ac:spMkLst>
              <pc:docMk/>
              <pc:sldMasterMk cId="3563073674" sldId="2147483672"/>
              <pc:sldLayoutMk cId="1118864652" sldId="2147483673"/>
              <ac:spMk id="5"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3563073674" sldId="2147483672"/>
            <pc:sldLayoutMk cId="201979339" sldId="2147483674"/>
          </pc:sldLayoutMkLst>
          <pc:spChg chg="mod">
            <ac:chgData name="Dakotah Shamblin" userId="S::dshamblin@mentormddc.org::d1e23dec-6860-4e2f-a0d1-534cd31ac1ab" providerId="AD" clId="Web-{43653759-BBC3-E8A7-24B6-B666419249F1}" dt="2021-06-08T17:00:54.662" v="14"/>
            <ac:spMkLst>
              <pc:docMk/>
              <pc:sldMasterMk cId="3563073674" sldId="2147483672"/>
              <pc:sldLayoutMk cId="201979339" sldId="2147483674"/>
              <ac:spMk id="5"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3563073674" sldId="2147483672"/>
            <pc:sldLayoutMk cId="4060728591" sldId="2147483675"/>
          </pc:sldLayoutMkLst>
          <pc:spChg chg="mod">
            <ac:chgData name="Dakotah Shamblin" userId="S::dshamblin@mentormddc.org::d1e23dec-6860-4e2f-a0d1-534cd31ac1ab" providerId="AD" clId="Web-{43653759-BBC3-E8A7-24B6-B666419249F1}" dt="2021-06-08T17:00:54.662" v="14"/>
            <ac:spMkLst>
              <pc:docMk/>
              <pc:sldMasterMk cId="3563073674" sldId="2147483672"/>
              <pc:sldLayoutMk cId="4060728591" sldId="2147483675"/>
              <ac:spMk id="5"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3563073674" sldId="2147483672"/>
            <pc:sldLayoutMk cId="3620144916" sldId="2147483676"/>
          </pc:sldLayoutMkLst>
          <pc:spChg chg="mod">
            <ac:chgData name="Dakotah Shamblin" userId="S::dshamblin@mentormddc.org::d1e23dec-6860-4e2f-a0d1-534cd31ac1ab" providerId="AD" clId="Web-{43653759-BBC3-E8A7-24B6-B666419249F1}" dt="2021-06-08T17:00:54.662" v="14"/>
            <ac:spMkLst>
              <pc:docMk/>
              <pc:sldMasterMk cId="3563073674" sldId="2147483672"/>
              <pc:sldLayoutMk cId="3620144916" sldId="2147483676"/>
              <ac:spMk id="6"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3563073674" sldId="2147483672"/>
            <pc:sldLayoutMk cId="2107438713" sldId="2147483677"/>
          </pc:sldLayoutMkLst>
          <pc:spChg chg="mod">
            <ac:chgData name="Dakotah Shamblin" userId="S::dshamblin@mentormddc.org::d1e23dec-6860-4e2f-a0d1-534cd31ac1ab" providerId="AD" clId="Web-{43653759-BBC3-E8A7-24B6-B666419249F1}" dt="2021-06-08T17:00:54.662" v="14"/>
            <ac:spMkLst>
              <pc:docMk/>
              <pc:sldMasterMk cId="3563073674" sldId="2147483672"/>
              <pc:sldLayoutMk cId="2107438713" sldId="2147483677"/>
              <ac:spMk id="8"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3563073674" sldId="2147483672"/>
            <pc:sldLayoutMk cId="3098959601" sldId="2147483678"/>
          </pc:sldLayoutMkLst>
          <pc:spChg chg="mod">
            <ac:chgData name="Dakotah Shamblin" userId="S::dshamblin@mentormddc.org::d1e23dec-6860-4e2f-a0d1-534cd31ac1ab" providerId="AD" clId="Web-{43653759-BBC3-E8A7-24B6-B666419249F1}" dt="2021-06-08T17:00:54.662" v="14"/>
            <ac:spMkLst>
              <pc:docMk/>
              <pc:sldMasterMk cId="3563073674" sldId="2147483672"/>
              <pc:sldLayoutMk cId="3098959601" sldId="2147483678"/>
              <ac:spMk id="4"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3563073674" sldId="2147483672"/>
            <pc:sldLayoutMk cId="2528757060" sldId="2147483679"/>
          </pc:sldLayoutMkLst>
          <pc:spChg chg="mod">
            <ac:chgData name="Dakotah Shamblin" userId="S::dshamblin@mentormddc.org::d1e23dec-6860-4e2f-a0d1-534cd31ac1ab" providerId="AD" clId="Web-{43653759-BBC3-E8A7-24B6-B666419249F1}" dt="2021-06-08T17:00:54.662" v="14"/>
            <ac:spMkLst>
              <pc:docMk/>
              <pc:sldMasterMk cId="3563073674" sldId="2147483672"/>
              <pc:sldLayoutMk cId="2528757060" sldId="2147483679"/>
              <ac:spMk id="3"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3563073674" sldId="2147483672"/>
            <pc:sldLayoutMk cId="3365835677" sldId="2147483680"/>
          </pc:sldLayoutMkLst>
          <pc:spChg chg="mod">
            <ac:chgData name="Dakotah Shamblin" userId="S::dshamblin@mentormddc.org::d1e23dec-6860-4e2f-a0d1-534cd31ac1ab" providerId="AD" clId="Web-{43653759-BBC3-E8A7-24B6-B666419249F1}" dt="2021-06-08T17:00:54.662" v="14"/>
            <ac:spMkLst>
              <pc:docMk/>
              <pc:sldMasterMk cId="3563073674" sldId="2147483672"/>
              <pc:sldLayoutMk cId="3365835677" sldId="2147483680"/>
              <ac:spMk id="6"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3563073674" sldId="2147483672"/>
            <pc:sldLayoutMk cId="2206977708" sldId="2147483681"/>
          </pc:sldLayoutMkLst>
          <pc:spChg chg="mod">
            <ac:chgData name="Dakotah Shamblin" userId="S::dshamblin@mentormddc.org::d1e23dec-6860-4e2f-a0d1-534cd31ac1ab" providerId="AD" clId="Web-{43653759-BBC3-E8A7-24B6-B666419249F1}" dt="2021-06-08T17:00:54.662" v="14"/>
            <ac:spMkLst>
              <pc:docMk/>
              <pc:sldMasterMk cId="3563073674" sldId="2147483672"/>
              <pc:sldLayoutMk cId="2206977708" sldId="2147483681"/>
              <ac:spMk id="6"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3563073674" sldId="2147483672"/>
            <pc:sldLayoutMk cId="3964968686" sldId="2147483682"/>
          </pc:sldLayoutMkLst>
          <pc:spChg chg="mod">
            <ac:chgData name="Dakotah Shamblin" userId="S::dshamblin@mentormddc.org::d1e23dec-6860-4e2f-a0d1-534cd31ac1ab" providerId="AD" clId="Web-{43653759-BBC3-E8A7-24B6-B666419249F1}" dt="2021-06-08T17:00:54.662" v="14"/>
            <ac:spMkLst>
              <pc:docMk/>
              <pc:sldMasterMk cId="3563073674" sldId="2147483672"/>
              <pc:sldLayoutMk cId="3964968686" sldId="2147483682"/>
              <ac:spMk id="5" creationId="{00000000-0000-0000-0000-000000000000}"/>
            </ac:spMkLst>
          </pc:spChg>
        </pc:sldLayoutChg>
        <pc:sldLayoutChg chg="modSp mod">
          <pc:chgData name="Dakotah Shamblin" userId="S::dshamblin@mentormddc.org::d1e23dec-6860-4e2f-a0d1-534cd31ac1ab" providerId="AD" clId="Web-{43653759-BBC3-E8A7-24B6-B666419249F1}" dt="2021-06-08T17:00:54.662" v="14"/>
          <pc:sldLayoutMkLst>
            <pc:docMk/>
            <pc:sldMasterMk cId="3563073674" sldId="2147483672"/>
            <pc:sldLayoutMk cId="2943698329" sldId="2147483683"/>
          </pc:sldLayoutMkLst>
          <pc:spChg chg="mod">
            <ac:chgData name="Dakotah Shamblin" userId="S::dshamblin@mentormddc.org::d1e23dec-6860-4e2f-a0d1-534cd31ac1ab" providerId="AD" clId="Web-{43653759-BBC3-E8A7-24B6-B666419249F1}" dt="2021-06-08T17:00:54.662" v="14"/>
            <ac:spMkLst>
              <pc:docMk/>
              <pc:sldMasterMk cId="3563073674" sldId="2147483672"/>
              <pc:sldLayoutMk cId="2943698329" sldId="2147483683"/>
              <ac:spMk id="5" creationId="{00000000-0000-0000-0000-000000000000}"/>
            </ac:spMkLst>
          </pc:spChg>
        </pc:sldLayoutChg>
      </pc:sldMasterChg>
    </pc:docChg>
  </pc:docChgLst>
  <pc:docChgLst>
    <pc:chgData name="Dakotah Shamblin" userId="S::dshamblin@mentormddc.org::d1e23dec-6860-4e2f-a0d1-534cd31ac1ab" providerId="AD" clId="Web-{B759B2B5-BFCF-0C0E-A862-FDBD53BB1F85}"/>
    <pc:docChg chg="addSld sldOrd">
      <pc:chgData name="Dakotah Shamblin" userId="S::dshamblin@mentormddc.org::d1e23dec-6860-4e2f-a0d1-534cd31ac1ab" providerId="AD" clId="Web-{B759B2B5-BFCF-0C0E-A862-FDBD53BB1F85}" dt="2021-06-02T18:48:49.176" v="4"/>
      <pc:docMkLst>
        <pc:docMk/>
      </pc:docMkLst>
      <pc:sldChg chg="add ord">
        <pc:chgData name="Dakotah Shamblin" userId="S::dshamblin@mentormddc.org::d1e23dec-6860-4e2f-a0d1-534cd31ac1ab" providerId="AD" clId="Web-{B759B2B5-BFCF-0C0E-A862-FDBD53BB1F85}" dt="2021-06-02T18:12:10.153" v="1"/>
        <pc:sldMkLst>
          <pc:docMk/>
          <pc:sldMk cId="542535635" sldId="323"/>
        </pc:sldMkLst>
      </pc:sldChg>
      <pc:sldChg chg="add ord replId">
        <pc:chgData name="Dakotah Shamblin" userId="S::dshamblin@mentormddc.org::d1e23dec-6860-4e2f-a0d1-534cd31ac1ab" providerId="AD" clId="Web-{B759B2B5-BFCF-0C0E-A862-FDBD53BB1F85}" dt="2021-06-02T18:12:20.856" v="3"/>
        <pc:sldMkLst>
          <pc:docMk/>
          <pc:sldMk cId="1639989545" sldId="324"/>
        </pc:sldMkLst>
      </pc:sldChg>
      <pc:sldChg chg="add">
        <pc:chgData name="Dakotah Shamblin" userId="S::dshamblin@mentormddc.org::d1e23dec-6860-4e2f-a0d1-534cd31ac1ab" providerId="AD" clId="Web-{B759B2B5-BFCF-0C0E-A862-FDBD53BB1F85}" dt="2021-06-02T18:48:49.176" v="4"/>
        <pc:sldMkLst>
          <pc:docMk/>
          <pc:sldMk cId="3927339270" sldId="325"/>
        </pc:sldMkLst>
      </pc:sldChg>
    </pc:docChg>
  </pc:docChgLst>
  <pc:docChgLst>
    <pc:chgData name="Dakotah Shamblin" userId="S::dshamblin@mentormddc.org::d1e23dec-6860-4e2f-a0d1-534cd31ac1ab" providerId="AD" clId="Web-{7D4B664D-FD66-6287-3AA9-864F93E97472}"/>
    <pc:docChg chg="addSld modSld">
      <pc:chgData name="Dakotah Shamblin" userId="S::dshamblin@mentormddc.org::d1e23dec-6860-4e2f-a0d1-534cd31ac1ab" providerId="AD" clId="Web-{7D4B664D-FD66-6287-3AA9-864F93E97472}" dt="2021-05-07T19:55:00.535" v="27" actId="1076"/>
      <pc:docMkLst>
        <pc:docMk/>
      </pc:docMkLst>
      <pc:sldChg chg="addSp modSp">
        <pc:chgData name="Dakotah Shamblin" userId="S::dshamblin@mentormddc.org::d1e23dec-6860-4e2f-a0d1-534cd31ac1ab" providerId="AD" clId="Web-{7D4B664D-FD66-6287-3AA9-864F93E97472}" dt="2021-05-07T19:51:28.687" v="19" actId="1076"/>
        <pc:sldMkLst>
          <pc:docMk/>
          <pc:sldMk cId="1196267654" sldId="314"/>
        </pc:sldMkLst>
        <pc:spChg chg="add mod">
          <ac:chgData name="Dakotah Shamblin" userId="S::dshamblin@mentormddc.org::d1e23dec-6860-4e2f-a0d1-534cd31ac1ab" providerId="AD" clId="Web-{7D4B664D-FD66-6287-3AA9-864F93E97472}" dt="2021-05-07T19:50:52.311" v="15"/>
          <ac:spMkLst>
            <pc:docMk/>
            <pc:sldMk cId="1196267654" sldId="314"/>
            <ac:spMk id="5" creationId="{820A20CA-40A3-4D5F-AB6D-9EF4C66C3805}"/>
          </ac:spMkLst>
        </pc:spChg>
        <pc:picChg chg="add mod">
          <ac:chgData name="Dakotah Shamblin" userId="S::dshamblin@mentormddc.org::d1e23dec-6860-4e2f-a0d1-534cd31ac1ab" providerId="AD" clId="Web-{7D4B664D-FD66-6287-3AA9-864F93E97472}" dt="2021-05-07T19:51:28.687" v="19" actId="1076"/>
          <ac:picMkLst>
            <pc:docMk/>
            <pc:sldMk cId="1196267654" sldId="314"/>
            <ac:picMk id="7" creationId="{571F4B42-E69C-49BE-B095-D5295E1017FC}"/>
          </ac:picMkLst>
        </pc:picChg>
      </pc:sldChg>
      <pc:sldChg chg="addSp modSp">
        <pc:chgData name="Dakotah Shamblin" userId="S::dshamblin@mentormddc.org::d1e23dec-6860-4e2f-a0d1-534cd31ac1ab" providerId="AD" clId="Web-{7D4B664D-FD66-6287-3AA9-864F93E97472}" dt="2021-05-07T19:51:34.468" v="20"/>
        <pc:sldMkLst>
          <pc:docMk/>
          <pc:sldMk cId="3541450795" sldId="315"/>
        </pc:sldMkLst>
        <pc:spChg chg="add mod">
          <ac:chgData name="Dakotah Shamblin" userId="S::dshamblin@mentormddc.org::d1e23dec-6860-4e2f-a0d1-534cd31ac1ab" providerId="AD" clId="Web-{7D4B664D-FD66-6287-3AA9-864F93E97472}" dt="2021-05-07T19:50:48.404" v="14"/>
          <ac:spMkLst>
            <pc:docMk/>
            <pc:sldMk cId="3541450795" sldId="315"/>
            <ac:spMk id="3" creationId="{6A1D6CC2-6B30-4251-B396-7EF8950C76A2}"/>
          </ac:spMkLst>
        </pc:spChg>
        <pc:picChg chg="add">
          <ac:chgData name="Dakotah Shamblin" userId="S::dshamblin@mentormddc.org::d1e23dec-6860-4e2f-a0d1-534cd31ac1ab" providerId="AD" clId="Web-{7D4B664D-FD66-6287-3AA9-864F93E97472}" dt="2021-05-07T19:51:34.468" v="20"/>
          <ac:picMkLst>
            <pc:docMk/>
            <pc:sldMk cId="3541450795" sldId="315"/>
            <ac:picMk id="10" creationId="{48F577CC-788C-47EE-8098-E8170B230C43}"/>
          </ac:picMkLst>
        </pc:picChg>
      </pc:sldChg>
      <pc:sldChg chg="addSp modSp">
        <pc:chgData name="Dakotah Shamblin" userId="S::dshamblin@mentormddc.org::d1e23dec-6860-4e2f-a0d1-534cd31ac1ab" providerId="AD" clId="Web-{7D4B664D-FD66-6287-3AA9-864F93E97472}" dt="2021-05-07T19:51:38.406" v="21"/>
        <pc:sldMkLst>
          <pc:docMk/>
          <pc:sldMk cId="3267087568" sldId="316"/>
        </pc:sldMkLst>
        <pc:spChg chg="add mod">
          <ac:chgData name="Dakotah Shamblin" userId="S::dshamblin@mentormddc.org::d1e23dec-6860-4e2f-a0d1-534cd31ac1ab" providerId="AD" clId="Web-{7D4B664D-FD66-6287-3AA9-864F93E97472}" dt="2021-05-07T19:50:46.092" v="13"/>
          <ac:spMkLst>
            <pc:docMk/>
            <pc:sldMk cId="3267087568" sldId="316"/>
            <ac:spMk id="5" creationId="{C6F189A6-9B60-4E71-8775-DECB63EF3794}"/>
          </ac:spMkLst>
        </pc:spChg>
        <pc:picChg chg="add">
          <ac:chgData name="Dakotah Shamblin" userId="S::dshamblin@mentormddc.org::d1e23dec-6860-4e2f-a0d1-534cd31ac1ab" providerId="AD" clId="Web-{7D4B664D-FD66-6287-3AA9-864F93E97472}" dt="2021-05-07T19:51:38.406" v="21"/>
          <ac:picMkLst>
            <pc:docMk/>
            <pc:sldMk cId="3267087568" sldId="316"/>
            <ac:picMk id="7" creationId="{A24B6224-FF5E-41C1-9B89-8B0F5C3ECD57}"/>
          </ac:picMkLst>
        </pc:picChg>
      </pc:sldChg>
      <pc:sldChg chg="addSp delSp modSp">
        <pc:chgData name="Dakotah Shamblin" userId="S::dshamblin@mentormddc.org::d1e23dec-6860-4e2f-a0d1-534cd31ac1ab" providerId="AD" clId="Web-{7D4B664D-FD66-6287-3AA9-864F93E97472}" dt="2021-05-07T16:12:12.372" v="6"/>
        <pc:sldMkLst>
          <pc:docMk/>
          <pc:sldMk cId="2546280752" sldId="318"/>
        </pc:sldMkLst>
        <pc:spChg chg="mod">
          <ac:chgData name="Dakotah Shamblin" userId="S::dshamblin@mentormddc.org::d1e23dec-6860-4e2f-a0d1-534cd31ac1ab" providerId="AD" clId="Web-{7D4B664D-FD66-6287-3AA9-864F93E97472}" dt="2021-05-07T16:11:57.059" v="2" actId="1076"/>
          <ac:spMkLst>
            <pc:docMk/>
            <pc:sldMk cId="2546280752" sldId="318"/>
            <ac:spMk id="4" creationId="{EE8BFC2E-BC3A-4A68-A2B1-0FC29B3DB1FA}"/>
          </ac:spMkLst>
        </pc:spChg>
        <pc:picChg chg="add del mod">
          <ac:chgData name="Dakotah Shamblin" userId="S::dshamblin@mentormddc.org::d1e23dec-6860-4e2f-a0d1-534cd31ac1ab" providerId="AD" clId="Web-{7D4B664D-FD66-6287-3AA9-864F93E97472}" dt="2021-05-07T16:12:12.372" v="6"/>
          <ac:picMkLst>
            <pc:docMk/>
            <pc:sldMk cId="2546280752" sldId="318"/>
            <ac:picMk id="5" creationId="{2A58F051-1255-401E-A199-12C26F2F6D03}"/>
          </ac:picMkLst>
        </pc:picChg>
        <pc:picChg chg="add mod">
          <ac:chgData name="Dakotah Shamblin" userId="S::dshamblin@mentormddc.org::d1e23dec-6860-4e2f-a0d1-534cd31ac1ab" providerId="AD" clId="Web-{7D4B664D-FD66-6287-3AA9-864F93E97472}" dt="2021-05-07T16:12:10.169" v="5" actId="1076"/>
          <ac:picMkLst>
            <pc:docMk/>
            <pc:sldMk cId="2546280752" sldId="318"/>
            <ac:picMk id="7" creationId="{D07FC137-B832-4F7F-AE63-2A3BECD208EB}"/>
          </ac:picMkLst>
        </pc:picChg>
      </pc:sldChg>
      <pc:sldChg chg="addSp modSp">
        <pc:chgData name="Dakotah Shamblin" userId="S::dshamblin@mentormddc.org::d1e23dec-6860-4e2f-a0d1-534cd31ac1ab" providerId="AD" clId="Web-{7D4B664D-FD66-6287-3AA9-864F93E97472}" dt="2021-05-07T19:55:00.535" v="27" actId="1076"/>
        <pc:sldMkLst>
          <pc:docMk/>
          <pc:sldMk cId="2590686726" sldId="319"/>
        </pc:sldMkLst>
        <pc:spChg chg="mod">
          <ac:chgData name="Dakotah Shamblin" userId="S::dshamblin@mentormddc.org::d1e23dec-6860-4e2f-a0d1-534cd31ac1ab" providerId="AD" clId="Web-{7D4B664D-FD66-6287-3AA9-864F93E97472}" dt="2021-05-07T16:12:30.201" v="9" actId="1076"/>
          <ac:spMkLst>
            <pc:docMk/>
            <pc:sldMk cId="2590686726" sldId="319"/>
            <ac:spMk id="4" creationId="{1669873F-E7E9-457E-AC9B-06F249A717E5}"/>
          </ac:spMkLst>
        </pc:spChg>
        <pc:picChg chg="add mod">
          <ac:chgData name="Dakotah Shamblin" userId="S::dshamblin@mentormddc.org::d1e23dec-6860-4e2f-a0d1-534cd31ac1ab" providerId="AD" clId="Web-{7D4B664D-FD66-6287-3AA9-864F93E97472}" dt="2021-05-07T16:12:36.044" v="11" actId="1076"/>
          <ac:picMkLst>
            <pc:docMk/>
            <pc:sldMk cId="2590686726" sldId="319"/>
            <ac:picMk id="5" creationId="{E5CE5ECA-BE32-49E8-8820-C9640AADB34E}"/>
          </ac:picMkLst>
        </pc:picChg>
        <pc:picChg chg="add mod">
          <ac:chgData name="Dakotah Shamblin" userId="S::dshamblin@mentormddc.org::d1e23dec-6860-4e2f-a0d1-534cd31ac1ab" providerId="AD" clId="Web-{7D4B664D-FD66-6287-3AA9-864F93E97472}" dt="2021-05-07T19:55:00.535" v="27" actId="1076"/>
          <ac:picMkLst>
            <pc:docMk/>
            <pc:sldMk cId="2590686726" sldId="319"/>
            <ac:picMk id="7" creationId="{0CA777E1-7596-4CA0-BBF3-DEB32C8E07F2}"/>
          </ac:picMkLst>
        </pc:picChg>
      </pc:sldChg>
      <pc:sldChg chg="addSp modSp add">
        <pc:chgData name="Dakotah Shamblin" userId="S::dshamblin@mentormddc.org::d1e23dec-6860-4e2f-a0d1-534cd31ac1ab" providerId="AD" clId="Web-{7D4B664D-FD66-6287-3AA9-864F93E97472}" dt="2021-05-07T19:52:33.047" v="25"/>
        <pc:sldMkLst>
          <pc:docMk/>
          <pc:sldMk cId="363197036" sldId="320"/>
        </pc:sldMkLst>
        <pc:spChg chg="mod">
          <ac:chgData name="Dakotah Shamblin" userId="S::dshamblin@mentormddc.org::d1e23dec-6860-4e2f-a0d1-534cd31ac1ab" providerId="AD" clId="Web-{7D4B664D-FD66-6287-3AA9-864F93E97472}" dt="2021-05-07T19:52:17.516" v="24" actId="20577"/>
          <ac:spMkLst>
            <pc:docMk/>
            <pc:sldMk cId="363197036" sldId="320"/>
            <ac:spMk id="4" creationId="{1D9F53D6-E2C4-4378-93E3-767E15046039}"/>
          </ac:spMkLst>
        </pc:spChg>
        <pc:picChg chg="add">
          <ac:chgData name="Dakotah Shamblin" userId="S::dshamblin@mentormddc.org::d1e23dec-6860-4e2f-a0d1-534cd31ac1ab" providerId="AD" clId="Web-{7D4B664D-FD66-6287-3AA9-864F93E97472}" dt="2021-05-07T19:52:33.047" v="25"/>
          <ac:picMkLst>
            <pc:docMk/>
            <pc:sldMk cId="363197036" sldId="320"/>
            <ac:picMk id="6" creationId="{E9398A5F-3BAD-4118-8DA3-BCDA5F0F02D2}"/>
          </ac:picMkLst>
        </pc:picChg>
      </pc:sldChg>
    </pc:docChg>
  </pc:docChgLst>
  <pc:docChgLst>
    <pc:chgData name="Dakotah Shamblin" userId="S::dshamblin@marylandmentor.net::d1e23dec-6860-4e2f-a0d1-534cd31ac1ab" providerId="AD" clId="Web-{E615C39F-E0BD-0000-A0C1-2BC86CA85CE5}"/>
    <pc:docChg chg="addSld modSld addMainMaster delMainMaster">
      <pc:chgData name="Dakotah Shamblin" userId="S::dshamblin@marylandmentor.net::d1e23dec-6860-4e2f-a0d1-534cd31ac1ab" providerId="AD" clId="Web-{E615C39F-E0BD-0000-A0C1-2BC86CA85CE5}" dt="2021-04-29T19:59:06.041" v="40" actId="20577"/>
      <pc:docMkLst>
        <pc:docMk/>
      </pc:docMkLst>
      <pc:sldChg chg="delSp modSp mod modClrScheme delDesignElem chgLayout">
        <pc:chgData name="Dakotah Shamblin" userId="S::dshamblin@marylandmentor.net::d1e23dec-6860-4e2f-a0d1-534cd31ac1ab" providerId="AD" clId="Web-{E615C39F-E0BD-0000-A0C1-2BC86CA85CE5}" dt="2021-04-29T19:54:51.504" v="0"/>
        <pc:sldMkLst>
          <pc:docMk/>
          <pc:sldMk cId="109857222" sldId="256"/>
        </pc:sldMkLst>
        <pc:spChg chg="mod ord">
          <ac:chgData name="Dakotah Shamblin" userId="S::dshamblin@marylandmentor.net::d1e23dec-6860-4e2f-a0d1-534cd31ac1ab" providerId="AD" clId="Web-{E615C39F-E0BD-0000-A0C1-2BC86CA85CE5}" dt="2021-04-29T19:54:51.504" v="0"/>
          <ac:spMkLst>
            <pc:docMk/>
            <pc:sldMk cId="109857222" sldId="256"/>
            <ac:spMk id="2" creationId="{00000000-0000-0000-0000-000000000000}"/>
          </ac:spMkLst>
        </pc:spChg>
        <pc:spChg chg="mod ord">
          <ac:chgData name="Dakotah Shamblin" userId="S::dshamblin@marylandmentor.net::d1e23dec-6860-4e2f-a0d1-534cd31ac1ab" providerId="AD" clId="Web-{E615C39F-E0BD-0000-A0C1-2BC86CA85CE5}" dt="2021-04-29T19:54:51.504" v="0"/>
          <ac:spMkLst>
            <pc:docMk/>
            <pc:sldMk cId="109857222" sldId="256"/>
            <ac:spMk id="3" creationId="{00000000-0000-0000-0000-000000000000}"/>
          </ac:spMkLst>
        </pc:spChg>
        <pc:spChg chg="mod ord">
          <ac:chgData name="Dakotah Shamblin" userId="S::dshamblin@marylandmentor.net::d1e23dec-6860-4e2f-a0d1-534cd31ac1ab" providerId="AD" clId="Web-{E615C39F-E0BD-0000-A0C1-2BC86CA85CE5}" dt="2021-04-29T19:54:51.504" v="0"/>
          <ac:spMkLst>
            <pc:docMk/>
            <pc:sldMk cId="109857222" sldId="256"/>
            <ac:spMk id="4" creationId="{040EC4A3-8EC7-4A0E-B6EA-69AD4493F5CA}"/>
          </ac:spMkLst>
        </pc:spChg>
        <pc:spChg chg="del">
          <ac:chgData name="Dakotah Shamblin" userId="S::dshamblin@marylandmentor.net::d1e23dec-6860-4e2f-a0d1-534cd31ac1ab" providerId="AD" clId="Web-{E615C39F-E0BD-0000-A0C1-2BC86CA85CE5}" dt="2021-04-29T19:54:51.504" v="0"/>
          <ac:spMkLst>
            <pc:docMk/>
            <pc:sldMk cId="109857222" sldId="256"/>
            <ac:spMk id="46" creationId="{934F1179-B481-4F9E-BCA3-AFB972070F83}"/>
          </ac:spMkLst>
        </pc:spChg>
        <pc:spChg chg="del">
          <ac:chgData name="Dakotah Shamblin" userId="S::dshamblin@marylandmentor.net::d1e23dec-6860-4e2f-a0d1-534cd31ac1ab" providerId="AD" clId="Web-{E615C39F-E0BD-0000-A0C1-2BC86CA85CE5}" dt="2021-04-29T19:54:51.504" v="0"/>
          <ac:spMkLst>
            <pc:docMk/>
            <pc:sldMk cId="109857222" sldId="256"/>
            <ac:spMk id="48" creationId="{827DC2C4-B485-428A-BF4A-472D2967F47F}"/>
          </ac:spMkLst>
        </pc:spChg>
        <pc:spChg chg="del">
          <ac:chgData name="Dakotah Shamblin" userId="S::dshamblin@marylandmentor.net::d1e23dec-6860-4e2f-a0d1-534cd31ac1ab" providerId="AD" clId="Web-{E615C39F-E0BD-0000-A0C1-2BC86CA85CE5}" dt="2021-04-29T19:54:51.504" v="0"/>
          <ac:spMkLst>
            <pc:docMk/>
            <pc:sldMk cId="109857222" sldId="256"/>
            <ac:spMk id="50" creationId="{EE04B5EB-F158-4507-90DD-BD23620C7CC9}"/>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1136634911" sldId="259"/>
        </pc:sldMkLst>
        <pc:spChg chg="mod ord">
          <ac:chgData name="Dakotah Shamblin" userId="S::dshamblin@marylandmentor.net::d1e23dec-6860-4e2f-a0d1-534cd31ac1ab" providerId="AD" clId="Web-{E615C39F-E0BD-0000-A0C1-2BC86CA85CE5}" dt="2021-04-29T19:54:51.504" v="0"/>
          <ac:spMkLst>
            <pc:docMk/>
            <pc:sldMk cId="1136634911" sldId="259"/>
            <ac:spMk id="2" creationId="{D70E8B88-B4B0-4765-B426-23019282C30D}"/>
          </ac:spMkLst>
        </pc:spChg>
        <pc:spChg chg="mod ord">
          <ac:chgData name="Dakotah Shamblin" userId="S::dshamblin@marylandmentor.net::d1e23dec-6860-4e2f-a0d1-534cd31ac1ab" providerId="AD" clId="Web-{E615C39F-E0BD-0000-A0C1-2BC86CA85CE5}" dt="2021-04-29T19:54:51.504" v="0"/>
          <ac:spMkLst>
            <pc:docMk/>
            <pc:sldMk cId="1136634911" sldId="259"/>
            <ac:spMk id="3" creationId="{35B0964F-6F42-4C97-9557-1F0ABF956156}"/>
          </ac:spMkLst>
        </pc:spChg>
        <pc:spChg chg="mod ord">
          <ac:chgData name="Dakotah Shamblin" userId="S::dshamblin@marylandmentor.net::d1e23dec-6860-4e2f-a0d1-534cd31ac1ab" providerId="AD" clId="Web-{E615C39F-E0BD-0000-A0C1-2BC86CA85CE5}" dt="2021-04-29T19:54:51.504" v="0"/>
          <ac:spMkLst>
            <pc:docMk/>
            <pc:sldMk cId="1136634911" sldId="259"/>
            <ac:spMk id="4" creationId="{1714AA9D-2E5B-456C-9C34-687F740C73AC}"/>
          </ac:spMkLst>
        </pc:spChg>
        <pc:spChg chg="del">
          <ac:chgData name="Dakotah Shamblin" userId="S::dshamblin@marylandmentor.net::d1e23dec-6860-4e2f-a0d1-534cd31ac1ab" providerId="AD" clId="Web-{E615C39F-E0BD-0000-A0C1-2BC86CA85CE5}" dt="2021-04-29T19:54:51.504" v="0"/>
          <ac:spMkLst>
            <pc:docMk/>
            <pc:sldMk cId="1136634911" sldId="259"/>
            <ac:spMk id="8" creationId="{081EA652-8C6A-4E69-BEB9-170809474553}"/>
          </ac:spMkLst>
        </pc:spChg>
        <pc:spChg chg="del">
          <ac:chgData name="Dakotah Shamblin" userId="S::dshamblin@marylandmentor.net::d1e23dec-6860-4e2f-a0d1-534cd31ac1ab" providerId="AD" clId="Web-{E615C39F-E0BD-0000-A0C1-2BC86CA85CE5}" dt="2021-04-29T19:54:51.504" v="0"/>
          <ac:spMkLst>
            <pc:docMk/>
            <pc:sldMk cId="1136634911" sldId="259"/>
            <ac:spMk id="10" creationId="{5298780A-33B9-4EA2-8F67-DE68AD62841B}"/>
          </ac:spMkLst>
        </pc:spChg>
        <pc:spChg chg="del">
          <ac:chgData name="Dakotah Shamblin" userId="S::dshamblin@marylandmentor.net::d1e23dec-6860-4e2f-a0d1-534cd31ac1ab" providerId="AD" clId="Web-{E615C39F-E0BD-0000-A0C1-2BC86CA85CE5}" dt="2021-04-29T19:54:51.504" v="0"/>
          <ac:spMkLst>
            <pc:docMk/>
            <pc:sldMk cId="1136634911" sldId="259"/>
            <ac:spMk id="12" creationId="{7F488E8B-4E1E-4402-8935-D4E6C02615C7}"/>
          </ac:spMkLst>
        </pc:spChg>
        <pc:cxnChg chg="del">
          <ac:chgData name="Dakotah Shamblin" userId="S::dshamblin@marylandmentor.net::d1e23dec-6860-4e2f-a0d1-534cd31ac1ab" providerId="AD" clId="Web-{E615C39F-E0BD-0000-A0C1-2BC86CA85CE5}" dt="2021-04-29T19:54:51.504" v="0"/>
          <ac:cxnSpMkLst>
            <pc:docMk/>
            <pc:sldMk cId="1136634911" sldId="259"/>
            <ac:cxnSpMk id="14" creationId="{23AAC9B5-8015-485C-ACF9-A750390E9A56}"/>
          </ac:cxnSpMkLst>
        </pc:cxn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2488421885" sldId="260"/>
        </pc:sldMkLst>
        <pc:spChg chg="mod ord">
          <ac:chgData name="Dakotah Shamblin" userId="S::dshamblin@marylandmentor.net::d1e23dec-6860-4e2f-a0d1-534cd31ac1ab" providerId="AD" clId="Web-{E615C39F-E0BD-0000-A0C1-2BC86CA85CE5}" dt="2021-04-29T19:54:51.504" v="0"/>
          <ac:spMkLst>
            <pc:docMk/>
            <pc:sldMk cId="2488421885" sldId="260"/>
            <ac:spMk id="2" creationId="{E05494CA-A5F6-47C3-A314-CE38D85DC12B}"/>
          </ac:spMkLst>
        </pc:spChg>
        <pc:spChg chg="mod ord">
          <ac:chgData name="Dakotah Shamblin" userId="S::dshamblin@marylandmentor.net::d1e23dec-6860-4e2f-a0d1-534cd31ac1ab" providerId="AD" clId="Web-{E615C39F-E0BD-0000-A0C1-2BC86CA85CE5}" dt="2021-04-29T19:54:51.504" v="0"/>
          <ac:spMkLst>
            <pc:docMk/>
            <pc:sldMk cId="2488421885" sldId="260"/>
            <ac:spMk id="3" creationId="{56138DAA-E51C-4F8B-8443-C7B485E81585}"/>
          </ac:spMkLst>
        </pc:spChg>
        <pc:spChg chg="del">
          <ac:chgData name="Dakotah Shamblin" userId="S::dshamblin@marylandmentor.net::d1e23dec-6860-4e2f-a0d1-534cd31ac1ab" providerId="AD" clId="Web-{E615C39F-E0BD-0000-A0C1-2BC86CA85CE5}" dt="2021-04-29T19:54:51.504" v="0"/>
          <ac:spMkLst>
            <pc:docMk/>
            <pc:sldMk cId="2488421885" sldId="260"/>
            <ac:spMk id="8" creationId="{DBF61EA3-B236-439E-9C0B-340980D56BEE}"/>
          </ac:spMkLst>
        </pc:spChg>
        <pc:spChg chg="del">
          <ac:chgData name="Dakotah Shamblin" userId="S::dshamblin@marylandmentor.net::d1e23dec-6860-4e2f-a0d1-534cd31ac1ab" providerId="AD" clId="Web-{E615C39F-E0BD-0000-A0C1-2BC86CA85CE5}" dt="2021-04-29T19:54:51.504" v="0"/>
          <ac:spMkLst>
            <pc:docMk/>
            <pc:sldMk cId="2488421885" sldId="260"/>
            <ac:spMk id="14" creationId="{E659831F-0D9A-4C63-9EBB-8435B85A440F}"/>
          </ac:spMkLst>
        </pc:spChg>
        <pc:grpChg chg="del">
          <ac:chgData name="Dakotah Shamblin" userId="S::dshamblin@marylandmentor.net::d1e23dec-6860-4e2f-a0d1-534cd31ac1ab" providerId="AD" clId="Web-{E615C39F-E0BD-0000-A0C1-2BC86CA85CE5}" dt="2021-04-29T19:54:51.504" v="0"/>
          <ac:grpSpMkLst>
            <pc:docMk/>
            <pc:sldMk cId="2488421885" sldId="260"/>
            <ac:grpSpMk id="10" creationId="{28FAF094-D087-493F-8DF9-A486C2D6BBAA}"/>
          </ac:grpSpMkLst>
        </pc:grpChg>
      </pc:sldChg>
      <pc:sldChg chg="modSp mod modClrScheme chgLayout">
        <pc:chgData name="Dakotah Shamblin" userId="S::dshamblin@marylandmentor.net::d1e23dec-6860-4e2f-a0d1-534cd31ac1ab" providerId="AD" clId="Web-{E615C39F-E0BD-0000-A0C1-2BC86CA85CE5}" dt="2021-04-29T19:54:51.504" v="0"/>
        <pc:sldMkLst>
          <pc:docMk/>
          <pc:sldMk cId="3647541939" sldId="262"/>
        </pc:sldMkLst>
        <pc:spChg chg="mod ord">
          <ac:chgData name="Dakotah Shamblin" userId="S::dshamblin@marylandmentor.net::d1e23dec-6860-4e2f-a0d1-534cd31ac1ab" providerId="AD" clId="Web-{E615C39F-E0BD-0000-A0C1-2BC86CA85CE5}" dt="2021-04-29T19:54:51.504" v="0"/>
          <ac:spMkLst>
            <pc:docMk/>
            <pc:sldMk cId="3647541939" sldId="262"/>
            <ac:spMk id="2" creationId="{F37131F5-56B9-4084-AD7F-F19A901D6DFE}"/>
          </ac:spMkLst>
        </pc:spChg>
        <pc:spChg chg="mod ord">
          <ac:chgData name="Dakotah Shamblin" userId="S::dshamblin@marylandmentor.net::d1e23dec-6860-4e2f-a0d1-534cd31ac1ab" providerId="AD" clId="Web-{E615C39F-E0BD-0000-A0C1-2BC86CA85CE5}" dt="2021-04-29T19:54:51.504" v="0"/>
          <ac:spMkLst>
            <pc:docMk/>
            <pc:sldMk cId="3647541939" sldId="262"/>
            <ac:spMk id="3" creationId="{58F47274-B603-45F6-BCD9-3E37A2F72BB0}"/>
          </ac:spMkLst>
        </pc:spChg>
        <pc:picChg chg="mod ord">
          <ac:chgData name="Dakotah Shamblin" userId="S::dshamblin@marylandmentor.net::d1e23dec-6860-4e2f-a0d1-534cd31ac1ab" providerId="AD" clId="Web-{E615C39F-E0BD-0000-A0C1-2BC86CA85CE5}" dt="2021-04-29T19:54:51.504" v="0"/>
          <ac:picMkLst>
            <pc:docMk/>
            <pc:sldMk cId="3647541939" sldId="262"/>
            <ac:picMk id="6" creationId="{DCBC4550-F9E6-428F-8EB6-BDEDBCD6FCC3}"/>
          </ac:picMkLst>
        </pc:pic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4255183752" sldId="263"/>
        </pc:sldMkLst>
        <pc:spChg chg="mod ord">
          <ac:chgData name="Dakotah Shamblin" userId="S::dshamblin@marylandmentor.net::d1e23dec-6860-4e2f-a0d1-534cd31ac1ab" providerId="AD" clId="Web-{E615C39F-E0BD-0000-A0C1-2BC86CA85CE5}" dt="2021-04-29T19:54:51.504" v="0"/>
          <ac:spMkLst>
            <pc:docMk/>
            <pc:sldMk cId="4255183752" sldId="263"/>
            <ac:spMk id="3" creationId="{78A8ADB8-421B-46CE-93F7-5D84E782A9D2}"/>
          </ac:spMkLst>
        </pc:spChg>
        <pc:spChg chg="del">
          <ac:chgData name="Dakotah Shamblin" userId="S::dshamblin@marylandmentor.net::d1e23dec-6860-4e2f-a0d1-534cd31ac1ab" providerId="AD" clId="Web-{E615C39F-E0BD-0000-A0C1-2BC86CA85CE5}" dt="2021-04-29T19:54:51.504" v="0"/>
          <ac:spMkLst>
            <pc:docMk/>
            <pc:sldMk cId="4255183752" sldId="263"/>
            <ac:spMk id="7" creationId="{4DA718D0-4865-4629-8134-44F68D41D574}"/>
          </ac:spMkLst>
        </pc:spChg>
        <pc:spChg chg="del">
          <ac:chgData name="Dakotah Shamblin" userId="S::dshamblin@marylandmentor.net::d1e23dec-6860-4e2f-a0d1-534cd31ac1ab" providerId="AD" clId="Web-{E615C39F-E0BD-0000-A0C1-2BC86CA85CE5}" dt="2021-04-29T19:54:51.504" v="0"/>
          <ac:spMkLst>
            <pc:docMk/>
            <pc:sldMk cId="4255183752" sldId="263"/>
            <ac:spMk id="13" creationId="{CBC4F608-B4B8-48C3-9572-C0F061B1CD99}"/>
          </ac:spMkLst>
        </pc:spChg>
        <pc:grpChg chg="del">
          <ac:chgData name="Dakotah Shamblin" userId="S::dshamblin@marylandmentor.net::d1e23dec-6860-4e2f-a0d1-534cd31ac1ab" providerId="AD" clId="Web-{E615C39F-E0BD-0000-A0C1-2BC86CA85CE5}" dt="2021-04-29T19:54:51.504" v="0"/>
          <ac:grpSpMkLst>
            <pc:docMk/>
            <pc:sldMk cId="4255183752" sldId="263"/>
            <ac:grpSpMk id="9" creationId="{65167ED7-6315-43AB-B1B6-C326D5FD8F84}"/>
          </ac:grpSpMkLst>
        </pc:grpChg>
      </pc:sldChg>
      <pc:sldChg chg="modSp mod modClrScheme chgLayout">
        <pc:chgData name="Dakotah Shamblin" userId="S::dshamblin@marylandmentor.net::d1e23dec-6860-4e2f-a0d1-534cd31ac1ab" providerId="AD" clId="Web-{E615C39F-E0BD-0000-A0C1-2BC86CA85CE5}" dt="2021-04-29T19:54:51.504" v="0"/>
        <pc:sldMkLst>
          <pc:docMk/>
          <pc:sldMk cId="3576062658" sldId="264"/>
        </pc:sldMkLst>
        <pc:spChg chg="mod ord">
          <ac:chgData name="Dakotah Shamblin" userId="S::dshamblin@marylandmentor.net::d1e23dec-6860-4e2f-a0d1-534cd31ac1ab" providerId="AD" clId="Web-{E615C39F-E0BD-0000-A0C1-2BC86CA85CE5}" dt="2021-04-29T19:54:51.504" v="0"/>
          <ac:spMkLst>
            <pc:docMk/>
            <pc:sldMk cId="3576062658" sldId="264"/>
            <ac:spMk id="2" creationId="{5B0646A0-4160-4E7F-A318-F1AFEE9925F3}"/>
          </ac:spMkLst>
        </pc:spChg>
        <pc:spChg chg="mod ord">
          <ac:chgData name="Dakotah Shamblin" userId="S::dshamblin@marylandmentor.net::d1e23dec-6860-4e2f-a0d1-534cd31ac1ab" providerId="AD" clId="Web-{E615C39F-E0BD-0000-A0C1-2BC86CA85CE5}" dt="2021-04-29T19:54:51.504" v="0"/>
          <ac:spMkLst>
            <pc:docMk/>
            <pc:sldMk cId="3576062658" sldId="264"/>
            <ac:spMk id="3" creationId="{C45B5B9D-DA93-4443-A96C-7B5EB08992F6}"/>
          </ac:spMkLst>
        </pc:spChg>
        <pc:picChg chg="mod ord">
          <ac:chgData name="Dakotah Shamblin" userId="S::dshamblin@marylandmentor.net::d1e23dec-6860-4e2f-a0d1-534cd31ac1ab" providerId="AD" clId="Web-{E615C39F-E0BD-0000-A0C1-2BC86CA85CE5}" dt="2021-04-29T19:54:51.504" v="0"/>
          <ac:picMkLst>
            <pc:docMk/>
            <pc:sldMk cId="3576062658" sldId="264"/>
            <ac:picMk id="4" creationId="{5C00B0EF-5366-4BA8-89A3-49A028FB66E0}"/>
          </ac:picMkLst>
        </pc:pic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1515032217" sldId="265"/>
        </pc:sldMkLst>
        <pc:spChg chg="mod ord">
          <ac:chgData name="Dakotah Shamblin" userId="S::dshamblin@marylandmentor.net::d1e23dec-6860-4e2f-a0d1-534cd31ac1ab" providerId="AD" clId="Web-{E615C39F-E0BD-0000-A0C1-2BC86CA85CE5}" dt="2021-04-29T19:54:51.504" v="0"/>
          <ac:spMkLst>
            <pc:docMk/>
            <pc:sldMk cId="1515032217" sldId="265"/>
            <ac:spMk id="2" creationId="{E490180C-9862-4890-86E3-2DFFC28F18FD}"/>
          </ac:spMkLst>
        </pc:spChg>
        <pc:spChg chg="mod ord">
          <ac:chgData name="Dakotah Shamblin" userId="S::dshamblin@marylandmentor.net::d1e23dec-6860-4e2f-a0d1-534cd31ac1ab" providerId="AD" clId="Web-{E615C39F-E0BD-0000-A0C1-2BC86CA85CE5}" dt="2021-04-29T19:54:51.504" v="0"/>
          <ac:spMkLst>
            <pc:docMk/>
            <pc:sldMk cId="1515032217" sldId="265"/>
            <ac:spMk id="3" creationId="{9E503009-D740-46B7-9376-50C3562CE295}"/>
          </ac:spMkLst>
        </pc:spChg>
        <pc:spChg chg="mod ord">
          <ac:chgData name="Dakotah Shamblin" userId="S::dshamblin@marylandmentor.net::d1e23dec-6860-4e2f-a0d1-534cd31ac1ab" providerId="AD" clId="Web-{E615C39F-E0BD-0000-A0C1-2BC86CA85CE5}" dt="2021-04-29T19:54:51.504" v="0"/>
          <ac:spMkLst>
            <pc:docMk/>
            <pc:sldMk cId="1515032217" sldId="265"/>
            <ac:spMk id="4" creationId="{8EE84F2B-4ED0-4391-9517-3C4FB38D789E}"/>
          </ac:spMkLst>
        </pc:spChg>
        <pc:spChg chg="del">
          <ac:chgData name="Dakotah Shamblin" userId="S::dshamblin@marylandmentor.net::d1e23dec-6860-4e2f-a0d1-534cd31ac1ab" providerId="AD" clId="Web-{E615C39F-E0BD-0000-A0C1-2BC86CA85CE5}" dt="2021-04-29T19:54:51.504" v="0"/>
          <ac:spMkLst>
            <pc:docMk/>
            <pc:sldMk cId="1515032217" sldId="265"/>
            <ac:spMk id="8" creationId="{DBF61EA3-B236-439E-9C0B-340980D56BEE}"/>
          </ac:spMkLst>
        </pc:spChg>
        <pc:spChg chg="del">
          <ac:chgData name="Dakotah Shamblin" userId="S::dshamblin@marylandmentor.net::d1e23dec-6860-4e2f-a0d1-534cd31ac1ab" providerId="AD" clId="Web-{E615C39F-E0BD-0000-A0C1-2BC86CA85CE5}" dt="2021-04-29T19:54:51.504" v="0"/>
          <ac:spMkLst>
            <pc:docMk/>
            <pc:sldMk cId="1515032217" sldId="265"/>
            <ac:spMk id="14" creationId="{E659831F-0D9A-4C63-9EBB-8435B85A440F}"/>
          </ac:spMkLst>
        </pc:spChg>
        <pc:grpChg chg="del">
          <ac:chgData name="Dakotah Shamblin" userId="S::dshamblin@marylandmentor.net::d1e23dec-6860-4e2f-a0d1-534cd31ac1ab" providerId="AD" clId="Web-{E615C39F-E0BD-0000-A0C1-2BC86CA85CE5}" dt="2021-04-29T19:54:51.504" v="0"/>
          <ac:grpSpMkLst>
            <pc:docMk/>
            <pc:sldMk cId="1515032217" sldId="265"/>
            <ac:grpSpMk id="10" creationId="{28FAF094-D087-493F-8DF9-A486C2D6BBAA}"/>
          </ac:grpSpMkLst>
        </pc:gr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3635216455" sldId="266"/>
        </pc:sldMkLst>
        <pc:spChg chg="mod ord">
          <ac:chgData name="Dakotah Shamblin" userId="S::dshamblin@marylandmentor.net::d1e23dec-6860-4e2f-a0d1-534cd31ac1ab" providerId="AD" clId="Web-{E615C39F-E0BD-0000-A0C1-2BC86CA85CE5}" dt="2021-04-29T19:54:51.504" v="0"/>
          <ac:spMkLst>
            <pc:docMk/>
            <pc:sldMk cId="3635216455" sldId="266"/>
            <ac:spMk id="2" creationId="{B28F31F7-BA21-4A73-A52B-81ADF3E8EF1F}"/>
          </ac:spMkLst>
        </pc:spChg>
        <pc:spChg chg="del">
          <ac:chgData name="Dakotah Shamblin" userId="S::dshamblin@marylandmentor.net::d1e23dec-6860-4e2f-a0d1-534cd31ac1ab" providerId="AD" clId="Web-{E615C39F-E0BD-0000-A0C1-2BC86CA85CE5}" dt="2021-04-29T19:54:51.504" v="0"/>
          <ac:spMkLst>
            <pc:docMk/>
            <pc:sldMk cId="3635216455" sldId="266"/>
            <ac:spMk id="38" creationId="{E45B1D5C-0827-4AF0-8186-11FC5A8B8B92}"/>
          </ac:spMkLst>
        </pc:spChg>
        <pc:spChg chg="del">
          <ac:chgData name="Dakotah Shamblin" userId="S::dshamblin@marylandmentor.net::d1e23dec-6860-4e2f-a0d1-534cd31ac1ab" providerId="AD" clId="Web-{E615C39F-E0BD-0000-A0C1-2BC86CA85CE5}" dt="2021-04-29T19:54:51.504" v="0"/>
          <ac:spMkLst>
            <pc:docMk/>
            <pc:sldMk cId="3635216455" sldId="266"/>
            <ac:spMk id="40" creationId="{99413ED5-9ED4-4772-BCE4-2BCAE6B12E35}"/>
          </ac:spMkLst>
        </pc:spChg>
        <pc:spChg chg="del">
          <ac:chgData name="Dakotah Shamblin" userId="S::dshamblin@marylandmentor.net::d1e23dec-6860-4e2f-a0d1-534cd31ac1ab" providerId="AD" clId="Web-{E615C39F-E0BD-0000-A0C1-2BC86CA85CE5}" dt="2021-04-29T19:54:51.504" v="0"/>
          <ac:spMkLst>
            <pc:docMk/>
            <pc:sldMk cId="3635216455" sldId="266"/>
            <ac:spMk id="42" creationId="{04357C93-F0CB-4A1C-8F77-4E9063789819}"/>
          </ac:spMkLst>
        </pc:spChg>
        <pc:spChg chg="del">
          <ac:chgData name="Dakotah Shamblin" userId="S::dshamblin@marylandmentor.net::d1e23dec-6860-4e2f-a0d1-534cd31ac1ab" providerId="AD" clId="Web-{E615C39F-E0BD-0000-A0C1-2BC86CA85CE5}" dt="2021-04-29T19:54:51.504" v="0"/>
          <ac:spMkLst>
            <pc:docMk/>
            <pc:sldMk cId="3635216455" sldId="266"/>
            <ac:spMk id="44" creationId="{90F533E9-6690-41A8-A372-4C6C622D028D}"/>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3834148164" sldId="267"/>
        </pc:sldMkLst>
        <pc:spChg chg="mod ord">
          <ac:chgData name="Dakotah Shamblin" userId="S::dshamblin@marylandmentor.net::d1e23dec-6860-4e2f-a0d1-534cd31ac1ab" providerId="AD" clId="Web-{E615C39F-E0BD-0000-A0C1-2BC86CA85CE5}" dt="2021-04-29T19:54:51.504" v="0"/>
          <ac:spMkLst>
            <pc:docMk/>
            <pc:sldMk cId="3834148164" sldId="267"/>
            <ac:spMk id="2" creationId="{F2D88393-0FEE-4B1B-8AA0-CA5C6975BD1C}"/>
          </ac:spMkLst>
        </pc:spChg>
        <pc:spChg chg="mod ord">
          <ac:chgData name="Dakotah Shamblin" userId="S::dshamblin@marylandmentor.net::d1e23dec-6860-4e2f-a0d1-534cd31ac1ab" providerId="AD" clId="Web-{E615C39F-E0BD-0000-A0C1-2BC86CA85CE5}" dt="2021-04-29T19:54:51.504" v="0"/>
          <ac:spMkLst>
            <pc:docMk/>
            <pc:sldMk cId="3834148164" sldId="267"/>
            <ac:spMk id="3" creationId="{D2A28E95-D270-4B0D-8836-26123DBE5D77}"/>
          </ac:spMkLst>
        </pc:spChg>
        <pc:spChg chg="mod ord">
          <ac:chgData name="Dakotah Shamblin" userId="S::dshamblin@marylandmentor.net::d1e23dec-6860-4e2f-a0d1-534cd31ac1ab" providerId="AD" clId="Web-{E615C39F-E0BD-0000-A0C1-2BC86CA85CE5}" dt="2021-04-29T19:54:51.504" v="0"/>
          <ac:spMkLst>
            <pc:docMk/>
            <pc:sldMk cId="3834148164" sldId="267"/>
            <ac:spMk id="4" creationId="{A8CD7D6B-CA04-4B7E-9656-F3ADC27CCCB6}"/>
          </ac:spMkLst>
        </pc:spChg>
        <pc:spChg chg="del">
          <ac:chgData name="Dakotah Shamblin" userId="S::dshamblin@marylandmentor.net::d1e23dec-6860-4e2f-a0d1-534cd31ac1ab" providerId="AD" clId="Web-{E615C39F-E0BD-0000-A0C1-2BC86CA85CE5}" dt="2021-04-29T19:54:51.504" v="0"/>
          <ac:spMkLst>
            <pc:docMk/>
            <pc:sldMk cId="3834148164" sldId="267"/>
            <ac:spMk id="8" creationId="{081EA652-8C6A-4E69-BEB9-170809474553}"/>
          </ac:spMkLst>
        </pc:spChg>
        <pc:spChg chg="del">
          <ac:chgData name="Dakotah Shamblin" userId="S::dshamblin@marylandmentor.net::d1e23dec-6860-4e2f-a0d1-534cd31ac1ab" providerId="AD" clId="Web-{E615C39F-E0BD-0000-A0C1-2BC86CA85CE5}" dt="2021-04-29T19:54:51.504" v="0"/>
          <ac:spMkLst>
            <pc:docMk/>
            <pc:sldMk cId="3834148164" sldId="267"/>
            <ac:spMk id="10" creationId="{5298780A-33B9-4EA2-8F67-DE68AD62841B}"/>
          </ac:spMkLst>
        </pc:spChg>
        <pc:spChg chg="del">
          <ac:chgData name="Dakotah Shamblin" userId="S::dshamblin@marylandmentor.net::d1e23dec-6860-4e2f-a0d1-534cd31ac1ab" providerId="AD" clId="Web-{E615C39F-E0BD-0000-A0C1-2BC86CA85CE5}" dt="2021-04-29T19:54:51.504" v="0"/>
          <ac:spMkLst>
            <pc:docMk/>
            <pc:sldMk cId="3834148164" sldId="267"/>
            <ac:spMk id="12" creationId="{7F488E8B-4E1E-4402-8935-D4E6C02615C7}"/>
          </ac:spMkLst>
        </pc:spChg>
      </pc:sldChg>
      <pc:sldChg chg="modSp mod modClrScheme chgLayout">
        <pc:chgData name="Dakotah Shamblin" userId="S::dshamblin@marylandmentor.net::d1e23dec-6860-4e2f-a0d1-534cd31ac1ab" providerId="AD" clId="Web-{E615C39F-E0BD-0000-A0C1-2BC86CA85CE5}" dt="2021-04-29T19:54:51.504" v="0"/>
        <pc:sldMkLst>
          <pc:docMk/>
          <pc:sldMk cId="1955641972" sldId="268"/>
        </pc:sldMkLst>
        <pc:spChg chg="mod ord">
          <ac:chgData name="Dakotah Shamblin" userId="S::dshamblin@marylandmentor.net::d1e23dec-6860-4e2f-a0d1-534cd31ac1ab" providerId="AD" clId="Web-{E615C39F-E0BD-0000-A0C1-2BC86CA85CE5}" dt="2021-04-29T19:54:51.504" v="0"/>
          <ac:spMkLst>
            <pc:docMk/>
            <pc:sldMk cId="1955641972" sldId="268"/>
            <ac:spMk id="2" creationId="{B77C380B-AB74-4C6F-8AEC-5FE1622AFE5A}"/>
          </ac:spMkLst>
        </pc:spChg>
        <pc:spChg chg="mod ord">
          <ac:chgData name="Dakotah Shamblin" userId="S::dshamblin@marylandmentor.net::d1e23dec-6860-4e2f-a0d1-534cd31ac1ab" providerId="AD" clId="Web-{E615C39F-E0BD-0000-A0C1-2BC86CA85CE5}" dt="2021-04-29T19:54:51.504" v="0"/>
          <ac:spMkLst>
            <pc:docMk/>
            <pc:sldMk cId="1955641972" sldId="268"/>
            <ac:spMk id="3" creationId="{0B5B7157-AC5E-4696-BE01-5A28F8FFCDFD}"/>
          </ac:spMkLst>
        </pc:spChg>
        <pc:spChg chg="mod ord">
          <ac:chgData name="Dakotah Shamblin" userId="S::dshamblin@marylandmentor.net::d1e23dec-6860-4e2f-a0d1-534cd31ac1ab" providerId="AD" clId="Web-{E615C39F-E0BD-0000-A0C1-2BC86CA85CE5}" dt="2021-04-29T19:54:51.504" v="0"/>
          <ac:spMkLst>
            <pc:docMk/>
            <pc:sldMk cId="1955641972" sldId="268"/>
            <ac:spMk id="5" creationId="{B071EB4B-7830-44E9-85E7-F7C063C31BF1}"/>
          </ac:spMkLst>
        </pc:spChg>
      </pc:sldChg>
      <pc:sldChg chg="modSp mod modClrScheme chgLayout">
        <pc:chgData name="Dakotah Shamblin" userId="S::dshamblin@marylandmentor.net::d1e23dec-6860-4e2f-a0d1-534cd31ac1ab" providerId="AD" clId="Web-{E615C39F-E0BD-0000-A0C1-2BC86CA85CE5}" dt="2021-04-29T19:54:51.504" v="0"/>
        <pc:sldMkLst>
          <pc:docMk/>
          <pc:sldMk cId="343067077" sldId="269"/>
        </pc:sldMkLst>
        <pc:spChg chg="mod ord">
          <ac:chgData name="Dakotah Shamblin" userId="S::dshamblin@marylandmentor.net::d1e23dec-6860-4e2f-a0d1-534cd31ac1ab" providerId="AD" clId="Web-{E615C39F-E0BD-0000-A0C1-2BC86CA85CE5}" dt="2021-04-29T19:54:51.504" v="0"/>
          <ac:spMkLst>
            <pc:docMk/>
            <pc:sldMk cId="343067077" sldId="269"/>
            <ac:spMk id="2" creationId="{9ED2E177-D9FD-4034-B2CB-672CB2356950}"/>
          </ac:spMkLst>
        </pc:spChg>
        <pc:spChg chg="mod ord">
          <ac:chgData name="Dakotah Shamblin" userId="S::dshamblin@marylandmentor.net::d1e23dec-6860-4e2f-a0d1-534cd31ac1ab" providerId="AD" clId="Web-{E615C39F-E0BD-0000-A0C1-2BC86CA85CE5}" dt="2021-04-29T19:54:51.504" v="0"/>
          <ac:spMkLst>
            <pc:docMk/>
            <pc:sldMk cId="343067077" sldId="269"/>
            <ac:spMk id="3" creationId="{D77E4FDE-68A9-442D-9CF6-A6DCCFEF58C3}"/>
          </ac:spMkLst>
        </pc:spChg>
        <pc:graphicFrameChg chg="mod ord modGraphic">
          <ac:chgData name="Dakotah Shamblin" userId="S::dshamblin@marylandmentor.net::d1e23dec-6860-4e2f-a0d1-534cd31ac1ab" providerId="AD" clId="Web-{E615C39F-E0BD-0000-A0C1-2BC86CA85CE5}" dt="2021-04-29T19:54:51.504" v="0"/>
          <ac:graphicFrameMkLst>
            <pc:docMk/>
            <pc:sldMk cId="343067077" sldId="269"/>
            <ac:graphicFrameMk id="4" creationId="{491841DC-5AD6-4DEE-AFCB-24DDB510E689}"/>
          </ac:graphicFrameMkLst>
        </pc:graphicFrame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334457788" sldId="270"/>
        </pc:sldMkLst>
        <pc:spChg chg="mod ord">
          <ac:chgData name="Dakotah Shamblin" userId="S::dshamblin@marylandmentor.net::d1e23dec-6860-4e2f-a0d1-534cd31ac1ab" providerId="AD" clId="Web-{E615C39F-E0BD-0000-A0C1-2BC86CA85CE5}" dt="2021-04-29T19:54:51.504" v="0"/>
          <ac:spMkLst>
            <pc:docMk/>
            <pc:sldMk cId="334457788" sldId="270"/>
            <ac:spMk id="2" creationId="{03A4210A-63BA-4820-9B60-2A52DF29DEDC}"/>
          </ac:spMkLst>
        </pc:spChg>
        <pc:spChg chg="del">
          <ac:chgData name="Dakotah Shamblin" userId="S::dshamblin@marylandmentor.net::d1e23dec-6860-4e2f-a0d1-534cd31ac1ab" providerId="AD" clId="Web-{E615C39F-E0BD-0000-A0C1-2BC86CA85CE5}" dt="2021-04-29T19:54:51.504" v="0"/>
          <ac:spMkLst>
            <pc:docMk/>
            <pc:sldMk cId="334457788" sldId="270"/>
            <ac:spMk id="13" creationId="{80DF40B2-80F7-4E71-B46C-284163F3654A}"/>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28800866" sldId="271"/>
        </pc:sldMkLst>
        <pc:spChg chg="mod ord">
          <ac:chgData name="Dakotah Shamblin" userId="S::dshamblin@marylandmentor.net::d1e23dec-6860-4e2f-a0d1-534cd31ac1ab" providerId="AD" clId="Web-{E615C39F-E0BD-0000-A0C1-2BC86CA85CE5}" dt="2021-04-29T19:54:51.504" v="0"/>
          <ac:spMkLst>
            <pc:docMk/>
            <pc:sldMk cId="28800866" sldId="271"/>
            <ac:spMk id="2" creationId="{6D2013A8-36DD-4E28-9BB8-0A4EF296AAA6}"/>
          </ac:spMkLst>
        </pc:spChg>
        <pc:spChg chg="mod ord">
          <ac:chgData name="Dakotah Shamblin" userId="S::dshamblin@marylandmentor.net::d1e23dec-6860-4e2f-a0d1-534cd31ac1ab" providerId="AD" clId="Web-{E615C39F-E0BD-0000-A0C1-2BC86CA85CE5}" dt="2021-04-29T19:54:51.504" v="0"/>
          <ac:spMkLst>
            <pc:docMk/>
            <pc:sldMk cId="28800866" sldId="271"/>
            <ac:spMk id="3" creationId="{C20889BD-7AC7-4E11-819B-6E89B7949DE5}"/>
          </ac:spMkLst>
        </pc:spChg>
        <pc:spChg chg="mod ord">
          <ac:chgData name="Dakotah Shamblin" userId="S::dshamblin@marylandmentor.net::d1e23dec-6860-4e2f-a0d1-534cd31ac1ab" providerId="AD" clId="Web-{E615C39F-E0BD-0000-A0C1-2BC86CA85CE5}" dt="2021-04-29T19:54:51.504" v="0"/>
          <ac:spMkLst>
            <pc:docMk/>
            <pc:sldMk cId="28800866" sldId="271"/>
            <ac:spMk id="4" creationId="{9287DEEB-9D29-41CD-B79E-EB3FBFC6D715}"/>
          </ac:spMkLst>
        </pc:spChg>
        <pc:spChg chg="del">
          <ac:chgData name="Dakotah Shamblin" userId="S::dshamblin@marylandmentor.net::d1e23dec-6860-4e2f-a0d1-534cd31ac1ab" providerId="AD" clId="Web-{E615C39F-E0BD-0000-A0C1-2BC86CA85CE5}" dt="2021-04-29T19:54:51.504" v="0"/>
          <ac:spMkLst>
            <pc:docMk/>
            <pc:sldMk cId="28800866" sldId="271"/>
            <ac:spMk id="8" creationId="{081EA652-8C6A-4E69-BEB9-170809474553}"/>
          </ac:spMkLst>
        </pc:spChg>
        <pc:spChg chg="del">
          <ac:chgData name="Dakotah Shamblin" userId="S::dshamblin@marylandmentor.net::d1e23dec-6860-4e2f-a0d1-534cd31ac1ab" providerId="AD" clId="Web-{E615C39F-E0BD-0000-A0C1-2BC86CA85CE5}" dt="2021-04-29T19:54:51.504" v="0"/>
          <ac:spMkLst>
            <pc:docMk/>
            <pc:sldMk cId="28800866" sldId="271"/>
            <ac:spMk id="10" creationId="{5298780A-33B9-4EA2-8F67-DE68AD62841B}"/>
          </ac:spMkLst>
        </pc:spChg>
        <pc:spChg chg="del">
          <ac:chgData name="Dakotah Shamblin" userId="S::dshamblin@marylandmentor.net::d1e23dec-6860-4e2f-a0d1-534cd31ac1ab" providerId="AD" clId="Web-{E615C39F-E0BD-0000-A0C1-2BC86CA85CE5}" dt="2021-04-29T19:54:51.504" v="0"/>
          <ac:spMkLst>
            <pc:docMk/>
            <pc:sldMk cId="28800866" sldId="271"/>
            <ac:spMk id="12" creationId="{7F488E8B-4E1E-4402-8935-D4E6C02615C7}"/>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1438967060" sldId="272"/>
        </pc:sldMkLst>
        <pc:spChg chg="mod ord">
          <ac:chgData name="Dakotah Shamblin" userId="S::dshamblin@marylandmentor.net::d1e23dec-6860-4e2f-a0d1-534cd31ac1ab" providerId="AD" clId="Web-{E615C39F-E0BD-0000-A0C1-2BC86CA85CE5}" dt="2021-04-29T19:54:51.504" v="0"/>
          <ac:spMkLst>
            <pc:docMk/>
            <pc:sldMk cId="1438967060" sldId="272"/>
            <ac:spMk id="2" creationId="{3108833A-3E06-4DDC-B170-0D7F7CE673D9}"/>
          </ac:spMkLst>
        </pc:spChg>
        <pc:spChg chg="mod ord">
          <ac:chgData name="Dakotah Shamblin" userId="S::dshamblin@marylandmentor.net::d1e23dec-6860-4e2f-a0d1-534cd31ac1ab" providerId="AD" clId="Web-{E615C39F-E0BD-0000-A0C1-2BC86CA85CE5}" dt="2021-04-29T19:54:51.504" v="0"/>
          <ac:spMkLst>
            <pc:docMk/>
            <pc:sldMk cId="1438967060" sldId="272"/>
            <ac:spMk id="3" creationId="{6FE1B1C9-4829-49B3-8EE1-A521F9BB8A90}"/>
          </ac:spMkLst>
        </pc:spChg>
        <pc:spChg chg="del">
          <ac:chgData name="Dakotah Shamblin" userId="S::dshamblin@marylandmentor.net::d1e23dec-6860-4e2f-a0d1-534cd31ac1ab" providerId="AD" clId="Web-{E615C39F-E0BD-0000-A0C1-2BC86CA85CE5}" dt="2021-04-29T19:54:51.504" v="0"/>
          <ac:spMkLst>
            <pc:docMk/>
            <pc:sldMk cId="1438967060" sldId="272"/>
            <ac:spMk id="18" creationId="{545D489D-16E1-484D-867B-144368D74B83}"/>
          </ac:spMkLst>
        </pc:spChg>
        <pc:spChg chg="del">
          <ac:chgData name="Dakotah Shamblin" userId="S::dshamblin@marylandmentor.net::d1e23dec-6860-4e2f-a0d1-534cd31ac1ab" providerId="AD" clId="Web-{E615C39F-E0BD-0000-A0C1-2BC86CA85CE5}" dt="2021-04-29T19:54:51.504" v="0"/>
          <ac:spMkLst>
            <pc:docMk/>
            <pc:sldMk cId="1438967060" sldId="272"/>
            <ac:spMk id="20" creationId="{49A496F5-B01E-4BF8-9D1E-C4E53B6F9652}"/>
          </ac:spMkLst>
        </pc:spChg>
        <pc:spChg chg="del">
          <ac:chgData name="Dakotah Shamblin" userId="S::dshamblin@marylandmentor.net::d1e23dec-6860-4e2f-a0d1-534cd31ac1ab" providerId="AD" clId="Web-{E615C39F-E0BD-0000-A0C1-2BC86CA85CE5}" dt="2021-04-29T19:54:51.504" v="0"/>
          <ac:spMkLst>
            <pc:docMk/>
            <pc:sldMk cId="1438967060" sldId="272"/>
            <ac:spMk id="22" creationId="{6E895C8D-1379-40B8-8B1B-B6F5AEAF0A6C}"/>
          </ac:spMkLst>
        </pc:spChg>
        <pc:graphicFrameChg chg="mod ord">
          <ac:chgData name="Dakotah Shamblin" userId="S::dshamblin@marylandmentor.net::d1e23dec-6860-4e2f-a0d1-534cd31ac1ab" providerId="AD" clId="Web-{E615C39F-E0BD-0000-A0C1-2BC86CA85CE5}" dt="2021-04-29T19:54:51.504" v="0"/>
          <ac:graphicFrameMkLst>
            <pc:docMk/>
            <pc:sldMk cId="1438967060" sldId="272"/>
            <ac:graphicFrameMk id="14" creationId="{55BA4730-9ADF-4A18-A4CD-704F25C06098}"/>
          </ac:graphicFrameMkLst>
        </pc:graphicFrame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699315486" sldId="273"/>
        </pc:sldMkLst>
        <pc:spChg chg="mod ord">
          <ac:chgData name="Dakotah Shamblin" userId="S::dshamblin@marylandmentor.net::d1e23dec-6860-4e2f-a0d1-534cd31ac1ab" providerId="AD" clId="Web-{E615C39F-E0BD-0000-A0C1-2BC86CA85CE5}" dt="2021-04-29T19:54:51.504" v="0"/>
          <ac:spMkLst>
            <pc:docMk/>
            <pc:sldMk cId="699315486" sldId="273"/>
            <ac:spMk id="2" creationId="{856798C7-A95A-4DA4-82B9-EE316662E5F7}"/>
          </ac:spMkLst>
        </pc:spChg>
        <pc:spChg chg="mod ord">
          <ac:chgData name="Dakotah Shamblin" userId="S::dshamblin@marylandmentor.net::d1e23dec-6860-4e2f-a0d1-534cd31ac1ab" providerId="AD" clId="Web-{E615C39F-E0BD-0000-A0C1-2BC86CA85CE5}" dt="2021-04-29T19:54:51.504" v="0"/>
          <ac:spMkLst>
            <pc:docMk/>
            <pc:sldMk cId="699315486" sldId="273"/>
            <ac:spMk id="3" creationId="{9A7C3406-9DEF-43DC-ACEA-2DDD032761A1}"/>
          </ac:spMkLst>
        </pc:spChg>
        <pc:spChg chg="del">
          <ac:chgData name="Dakotah Shamblin" userId="S::dshamblin@marylandmentor.net::d1e23dec-6860-4e2f-a0d1-534cd31ac1ab" providerId="AD" clId="Web-{E615C39F-E0BD-0000-A0C1-2BC86CA85CE5}" dt="2021-04-29T19:54:51.504" v="0"/>
          <ac:spMkLst>
            <pc:docMk/>
            <pc:sldMk cId="699315486" sldId="273"/>
            <ac:spMk id="10" creationId="{665DBBEF-238B-476B-96AB-8AAC3224ECEA}"/>
          </ac:spMkLst>
        </pc:spChg>
        <pc:spChg chg="del">
          <ac:chgData name="Dakotah Shamblin" userId="S::dshamblin@marylandmentor.net::d1e23dec-6860-4e2f-a0d1-534cd31ac1ab" providerId="AD" clId="Web-{E615C39F-E0BD-0000-A0C1-2BC86CA85CE5}" dt="2021-04-29T19:54:51.504" v="0"/>
          <ac:spMkLst>
            <pc:docMk/>
            <pc:sldMk cId="699315486" sldId="273"/>
            <ac:spMk id="12" creationId="{3FCFB1DE-0B7E-48CC-BA90-B2AB0889F9D6}"/>
          </ac:spMkLst>
        </pc:spChg>
        <pc:picChg chg="mod ord">
          <ac:chgData name="Dakotah Shamblin" userId="S::dshamblin@marylandmentor.net::d1e23dec-6860-4e2f-a0d1-534cd31ac1ab" providerId="AD" clId="Web-{E615C39F-E0BD-0000-A0C1-2BC86CA85CE5}" dt="2021-04-29T19:54:51.504" v="0"/>
          <ac:picMkLst>
            <pc:docMk/>
            <pc:sldMk cId="699315486" sldId="273"/>
            <ac:picMk id="5" creationId="{56AA4876-FEAA-4F34-BB77-14FC263F80B2}"/>
          </ac:picMkLst>
        </pc:pic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3874744729" sldId="274"/>
        </pc:sldMkLst>
        <pc:spChg chg="mod ord">
          <ac:chgData name="Dakotah Shamblin" userId="S::dshamblin@marylandmentor.net::d1e23dec-6860-4e2f-a0d1-534cd31ac1ab" providerId="AD" clId="Web-{E615C39F-E0BD-0000-A0C1-2BC86CA85CE5}" dt="2021-04-29T19:54:51.504" v="0"/>
          <ac:spMkLst>
            <pc:docMk/>
            <pc:sldMk cId="3874744729" sldId="274"/>
            <ac:spMk id="2" creationId="{00000000-0000-0000-0000-000000000000}"/>
          </ac:spMkLst>
        </pc:spChg>
        <pc:spChg chg="mod ord">
          <ac:chgData name="Dakotah Shamblin" userId="S::dshamblin@marylandmentor.net::d1e23dec-6860-4e2f-a0d1-534cd31ac1ab" providerId="AD" clId="Web-{E615C39F-E0BD-0000-A0C1-2BC86CA85CE5}" dt="2021-04-29T19:54:51.504" v="0"/>
          <ac:spMkLst>
            <pc:docMk/>
            <pc:sldMk cId="3874744729" sldId="274"/>
            <ac:spMk id="3" creationId="{00000000-0000-0000-0000-000000000000}"/>
          </ac:spMkLst>
        </pc:spChg>
        <pc:spChg chg="mod ord">
          <ac:chgData name="Dakotah Shamblin" userId="S::dshamblin@marylandmentor.net::d1e23dec-6860-4e2f-a0d1-534cd31ac1ab" providerId="AD" clId="Web-{E615C39F-E0BD-0000-A0C1-2BC86CA85CE5}" dt="2021-04-29T19:54:51.504" v="0"/>
          <ac:spMkLst>
            <pc:docMk/>
            <pc:sldMk cId="3874744729" sldId="274"/>
            <ac:spMk id="4" creationId="{135F2693-6648-4727-B67A-7AD16DF26E2D}"/>
          </ac:spMkLst>
        </pc:spChg>
        <pc:spChg chg="del">
          <ac:chgData name="Dakotah Shamblin" userId="S::dshamblin@marylandmentor.net::d1e23dec-6860-4e2f-a0d1-534cd31ac1ab" providerId="AD" clId="Web-{E615C39F-E0BD-0000-A0C1-2BC86CA85CE5}" dt="2021-04-29T19:54:51.504" v="0"/>
          <ac:spMkLst>
            <pc:docMk/>
            <pc:sldMk cId="3874744729" sldId="274"/>
            <ac:spMk id="46" creationId="{934F1179-B481-4F9E-BCA3-AFB972070F83}"/>
          </ac:spMkLst>
        </pc:spChg>
        <pc:spChg chg="del">
          <ac:chgData name="Dakotah Shamblin" userId="S::dshamblin@marylandmentor.net::d1e23dec-6860-4e2f-a0d1-534cd31ac1ab" providerId="AD" clId="Web-{E615C39F-E0BD-0000-A0C1-2BC86CA85CE5}" dt="2021-04-29T19:54:51.504" v="0"/>
          <ac:spMkLst>
            <pc:docMk/>
            <pc:sldMk cId="3874744729" sldId="274"/>
            <ac:spMk id="48" creationId="{827DC2C4-B485-428A-BF4A-472D2967F47F}"/>
          </ac:spMkLst>
        </pc:spChg>
        <pc:spChg chg="del">
          <ac:chgData name="Dakotah Shamblin" userId="S::dshamblin@marylandmentor.net::d1e23dec-6860-4e2f-a0d1-534cd31ac1ab" providerId="AD" clId="Web-{E615C39F-E0BD-0000-A0C1-2BC86CA85CE5}" dt="2021-04-29T19:54:51.504" v="0"/>
          <ac:spMkLst>
            <pc:docMk/>
            <pc:sldMk cId="3874744729" sldId="274"/>
            <ac:spMk id="50" creationId="{EE04B5EB-F158-4507-90DD-BD23620C7CC9}"/>
          </ac:spMkLst>
        </pc:spChg>
      </pc:sldChg>
      <pc:sldChg chg="addSp delSp modSp mod modClrScheme delDesignElem chgLayout">
        <pc:chgData name="Dakotah Shamblin" userId="S::dshamblin@marylandmentor.net::d1e23dec-6860-4e2f-a0d1-534cd31ac1ab" providerId="AD" clId="Web-{E615C39F-E0BD-0000-A0C1-2BC86CA85CE5}" dt="2021-04-29T19:57:22.164" v="5" actId="1076"/>
        <pc:sldMkLst>
          <pc:docMk/>
          <pc:sldMk cId="3167923371" sldId="275"/>
        </pc:sldMkLst>
        <pc:spChg chg="mod ord">
          <ac:chgData name="Dakotah Shamblin" userId="S::dshamblin@marylandmentor.net::d1e23dec-6860-4e2f-a0d1-534cd31ac1ab" providerId="AD" clId="Web-{E615C39F-E0BD-0000-A0C1-2BC86CA85CE5}" dt="2021-04-29T19:54:51.504" v="0"/>
          <ac:spMkLst>
            <pc:docMk/>
            <pc:sldMk cId="3167923371" sldId="275"/>
            <ac:spMk id="2" creationId="{79835B50-EB68-48E7-A6BA-85FA8D3CE44F}"/>
          </ac:spMkLst>
        </pc:spChg>
        <pc:spChg chg="mod ord">
          <ac:chgData name="Dakotah Shamblin" userId="S::dshamblin@marylandmentor.net::d1e23dec-6860-4e2f-a0d1-534cd31ac1ab" providerId="AD" clId="Web-{E615C39F-E0BD-0000-A0C1-2BC86CA85CE5}" dt="2021-04-29T19:54:51.504" v="0"/>
          <ac:spMkLst>
            <pc:docMk/>
            <pc:sldMk cId="3167923371" sldId="275"/>
            <ac:spMk id="3" creationId="{7A6BBE2F-11BD-426F-B245-C4358C74F7CA}"/>
          </ac:spMkLst>
        </pc:spChg>
        <pc:spChg chg="del">
          <ac:chgData name="Dakotah Shamblin" userId="S::dshamblin@marylandmentor.net::d1e23dec-6860-4e2f-a0d1-534cd31ac1ab" providerId="AD" clId="Web-{E615C39F-E0BD-0000-A0C1-2BC86CA85CE5}" dt="2021-04-29T19:54:51.504" v="0"/>
          <ac:spMkLst>
            <pc:docMk/>
            <pc:sldMk cId="3167923371" sldId="275"/>
            <ac:spMk id="18" creationId="{9D8233B0-41B5-4D9A-AEEC-13DB66A8C9B5}"/>
          </ac:spMkLst>
        </pc:spChg>
        <pc:spChg chg="del">
          <ac:chgData name="Dakotah Shamblin" userId="S::dshamblin@marylandmentor.net::d1e23dec-6860-4e2f-a0d1-534cd31ac1ab" providerId="AD" clId="Web-{E615C39F-E0BD-0000-A0C1-2BC86CA85CE5}" dt="2021-04-29T19:54:51.504" v="0"/>
          <ac:spMkLst>
            <pc:docMk/>
            <pc:sldMk cId="3167923371" sldId="275"/>
            <ac:spMk id="24" creationId="{E659831F-0D9A-4C63-9EBB-8435B85A440F}"/>
          </ac:spMkLst>
        </pc:spChg>
        <pc:spChg chg="add del mod">
          <ac:chgData name="Dakotah Shamblin" userId="S::dshamblin@marylandmentor.net::d1e23dec-6860-4e2f-a0d1-534cd31ac1ab" providerId="AD" clId="Web-{E615C39F-E0BD-0000-A0C1-2BC86CA85CE5}" dt="2021-04-29T19:56:57.210" v="2"/>
          <ac:spMkLst>
            <pc:docMk/>
            <pc:sldMk cId="3167923371" sldId="275"/>
            <ac:spMk id="56" creationId="{438AAC6A-C8BA-47FB-9F97-7CB37452A542}"/>
          </ac:spMkLst>
        </pc:spChg>
        <pc:grpChg chg="del">
          <ac:chgData name="Dakotah Shamblin" userId="S::dshamblin@marylandmentor.net::d1e23dec-6860-4e2f-a0d1-534cd31ac1ab" providerId="AD" clId="Web-{E615C39F-E0BD-0000-A0C1-2BC86CA85CE5}" dt="2021-04-29T19:54:51.504" v="0"/>
          <ac:grpSpMkLst>
            <pc:docMk/>
            <pc:sldMk cId="3167923371" sldId="275"/>
            <ac:grpSpMk id="20" creationId="{28FAF094-D087-493F-8DF9-A486C2D6BBAA}"/>
          </ac:grpSpMkLst>
        </pc:grpChg>
        <pc:graphicFrameChg chg="add del mod ord">
          <ac:chgData name="Dakotah Shamblin" userId="S::dshamblin@marylandmentor.net::d1e23dec-6860-4e2f-a0d1-534cd31ac1ab" providerId="AD" clId="Web-{E615C39F-E0BD-0000-A0C1-2BC86CA85CE5}" dt="2021-04-29T19:57:22.164" v="5" actId="1076"/>
          <ac:graphicFrameMkLst>
            <pc:docMk/>
            <pc:sldMk cId="3167923371" sldId="275"/>
            <ac:graphicFrameMk id="5" creationId="{23BADAED-AD08-4035-8882-234B1A9D69C3}"/>
          </ac:graphicFrameMkLst>
        </pc:graphicFrame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2565634319" sldId="276"/>
        </pc:sldMkLst>
        <pc:spChg chg="mod ord">
          <ac:chgData name="Dakotah Shamblin" userId="S::dshamblin@marylandmentor.net::d1e23dec-6860-4e2f-a0d1-534cd31ac1ab" providerId="AD" clId="Web-{E615C39F-E0BD-0000-A0C1-2BC86CA85CE5}" dt="2021-04-29T19:54:51.504" v="0"/>
          <ac:spMkLst>
            <pc:docMk/>
            <pc:sldMk cId="2565634319" sldId="276"/>
            <ac:spMk id="2" creationId="{E490180C-9862-4890-86E3-2DFFC28F18FD}"/>
          </ac:spMkLst>
        </pc:spChg>
        <pc:spChg chg="mod ord">
          <ac:chgData name="Dakotah Shamblin" userId="S::dshamblin@marylandmentor.net::d1e23dec-6860-4e2f-a0d1-534cd31ac1ab" providerId="AD" clId="Web-{E615C39F-E0BD-0000-A0C1-2BC86CA85CE5}" dt="2021-04-29T19:54:51.504" v="0"/>
          <ac:spMkLst>
            <pc:docMk/>
            <pc:sldMk cId="2565634319" sldId="276"/>
            <ac:spMk id="3" creationId="{9E503009-D740-46B7-9376-50C3562CE295}"/>
          </ac:spMkLst>
        </pc:spChg>
        <pc:spChg chg="mod ord">
          <ac:chgData name="Dakotah Shamblin" userId="S::dshamblin@marylandmentor.net::d1e23dec-6860-4e2f-a0d1-534cd31ac1ab" providerId="AD" clId="Web-{E615C39F-E0BD-0000-A0C1-2BC86CA85CE5}" dt="2021-04-29T19:54:51.504" v="0"/>
          <ac:spMkLst>
            <pc:docMk/>
            <pc:sldMk cId="2565634319" sldId="276"/>
            <ac:spMk id="4" creationId="{F755C0DE-B881-4465-824C-55E5FD603478}"/>
          </ac:spMkLst>
        </pc:spChg>
        <pc:spChg chg="del">
          <ac:chgData name="Dakotah Shamblin" userId="S::dshamblin@marylandmentor.net::d1e23dec-6860-4e2f-a0d1-534cd31ac1ab" providerId="AD" clId="Web-{E615C39F-E0BD-0000-A0C1-2BC86CA85CE5}" dt="2021-04-29T19:54:51.504" v="0"/>
          <ac:spMkLst>
            <pc:docMk/>
            <pc:sldMk cId="2565634319" sldId="276"/>
            <ac:spMk id="8" creationId="{DBF61EA3-B236-439E-9C0B-340980D56BEE}"/>
          </ac:spMkLst>
        </pc:spChg>
        <pc:spChg chg="del">
          <ac:chgData name="Dakotah Shamblin" userId="S::dshamblin@marylandmentor.net::d1e23dec-6860-4e2f-a0d1-534cd31ac1ab" providerId="AD" clId="Web-{E615C39F-E0BD-0000-A0C1-2BC86CA85CE5}" dt="2021-04-29T19:54:51.504" v="0"/>
          <ac:spMkLst>
            <pc:docMk/>
            <pc:sldMk cId="2565634319" sldId="276"/>
            <ac:spMk id="14" creationId="{E659831F-0D9A-4C63-9EBB-8435B85A440F}"/>
          </ac:spMkLst>
        </pc:spChg>
        <pc:grpChg chg="del">
          <ac:chgData name="Dakotah Shamblin" userId="S::dshamblin@marylandmentor.net::d1e23dec-6860-4e2f-a0d1-534cd31ac1ab" providerId="AD" clId="Web-{E615C39F-E0BD-0000-A0C1-2BC86CA85CE5}" dt="2021-04-29T19:54:51.504" v="0"/>
          <ac:grpSpMkLst>
            <pc:docMk/>
            <pc:sldMk cId="2565634319" sldId="276"/>
            <ac:grpSpMk id="10" creationId="{28FAF094-D087-493F-8DF9-A486C2D6BBAA}"/>
          </ac:grpSpMkLst>
        </pc:grpChg>
      </pc:sldChg>
      <pc:sldChg chg="modSp mod modClrScheme chgLayout">
        <pc:chgData name="Dakotah Shamblin" userId="S::dshamblin@marylandmentor.net::d1e23dec-6860-4e2f-a0d1-534cd31ac1ab" providerId="AD" clId="Web-{E615C39F-E0BD-0000-A0C1-2BC86CA85CE5}" dt="2021-04-29T19:54:51.504" v="0"/>
        <pc:sldMkLst>
          <pc:docMk/>
          <pc:sldMk cId="2209798707" sldId="277"/>
        </pc:sldMkLst>
        <pc:spChg chg="mod ord">
          <ac:chgData name="Dakotah Shamblin" userId="S::dshamblin@marylandmentor.net::d1e23dec-6860-4e2f-a0d1-534cd31ac1ab" providerId="AD" clId="Web-{E615C39F-E0BD-0000-A0C1-2BC86CA85CE5}" dt="2021-04-29T19:54:51.504" v="0"/>
          <ac:spMkLst>
            <pc:docMk/>
            <pc:sldMk cId="2209798707" sldId="277"/>
            <ac:spMk id="2" creationId="{13FCAB16-EDF8-4827-A587-506C8A589790}"/>
          </ac:spMkLst>
        </pc:spChg>
        <pc:spChg chg="mod ord">
          <ac:chgData name="Dakotah Shamblin" userId="S::dshamblin@marylandmentor.net::d1e23dec-6860-4e2f-a0d1-534cd31ac1ab" providerId="AD" clId="Web-{E615C39F-E0BD-0000-A0C1-2BC86CA85CE5}" dt="2021-04-29T19:54:51.504" v="0"/>
          <ac:spMkLst>
            <pc:docMk/>
            <pc:sldMk cId="2209798707" sldId="277"/>
            <ac:spMk id="3" creationId="{F3E563C8-697F-4274-AD18-3E80C03CF558}"/>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2378488039" sldId="278"/>
        </pc:sldMkLst>
        <pc:spChg chg="mod ord">
          <ac:chgData name="Dakotah Shamblin" userId="S::dshamblin@marylandmentor.net::d1e23dec-6860-4e2f-a0d1-534cd31ac1ab" providerId="AD" clId="Web-{E615C39F-E0BD-0000-A0C1-2BC86CA85CE5}" dt="2021-04-29T19:54:51.504" v="0"/>
          <ac:spMkLst>
            <pc:docMk/>
            <pc:sldMk cId="2378488039" sldId="278"/>
            <ac:spMk id="2" creationId="{82283A24-9F61-487E-A26D-01F6314EAF1F}"/>
          </ac:spMkLst>
        </pc:spChg>
        <pc:spChg chg="mod ord">
          <ac:chgData name="Dakotah Shamblin" userId="S::dshamblin@marylandmentor.net::d1e23dec-6860-4e2f-a0d1-534cd31ac1ab" providerId="AD" clId="Web-{E615C39F-E0BD-0000-A0C1-2BC86CA85CE5}" dt="2021-04-29T19:54:51.504" v="0"/>
          <ac:spMkLst>
            <pc:docMk/>
            <pc:sldMk cId="2378488039" sldId="278"/>
            <ac:spMk id="3" creationId="{4F7DBC6A-2A0E-480D-9154-C38AA47B1386}"/>
          </ac:spMkLst>
        </pc:spChg>
        <pc:spChg chg="mod ord">
          <ac:chgData name="Dakotah Shamblin" userId="S::dshamblin@marylandmentor.net::d1e23dec-6860-4e2f-a0d1-534cd31ac1ab" providerId="AD" clId="Web-{E615C39F-E0BD-0000-A0C1-2BC86CA85CE5}" dt="2021-04-29T19:54:51.504" v="0"/>
          <ac:spMkLst>
            <pc:docMk/>
            <pc:sldMk cId="2378488039" sldId="278"/>
            <ac:spMk id="4" creationId="{411E1027-6714-46E5-A45C-EA48ED737D5A}"/>
          </ac:spMkLst>
        </pc:spChg>
        <pc:spChg chg="del">
          <ac:chgData name="Dakotah Shamblin" userId="S::dshamblin@marylandmentor.net::d1e23dec-6860-4e2f-a0d1-534cd31ac1ab" providerId="AD" clId="Web-{E615C39F-E0BD-0000-A0C1-2BC86CA85CE5}" dt="2021-04-29T19:54:51.504" v="0"/>
          <ac:spMkLst>
            <pc:docMk/>
            <pc:sldMk cId="2378488039" sldId="278"/>
            <ac:spMk id="8" creationId="{081EA652-8C6A-4E69-BEB9-170809474553}"/>
          </ac:spMkLst>
        </pc:spChg>
        <pc:spChg chg="del">
          <ac:chgData name="Dakotah Shamblin" userId="S::dshamblin@marylandmentor.net::d1e23dec-6860-4e2f-a0d1-534cd31ac1ab" providerId="AD" clId="Web-{E615C39F-E0BD-0000-A0C1-2BC86CA85CE5}" dt="2021-04-29T19:54:51.504" v="0"/>
          <ac:spMkLst>
            <pc:docMk/>
            <pc:sldMk cId="2378488039" sldId="278"/>
            <ac:spMk id="10" creationId="{5298780A-33B9-4EA2-8F67-DE68AD62841B}"/>
          </ac:spMkLst>
        </pc:spChg>
        <pc:spChg chg="del">
          <ac:chgData name="Dakotah Shamblin" userId="S::dshamblin@marylandmentor.net::d1e23dec-6860-4e2f-a0d1-534cd31ac1ab" providerId="AD" clId="Web-{E615C39F-E0BD-0000-A0C1-2BC86CA85CE5}" dt="2021-04-29T19:54:51.504" v="0"/>
          <ac:spMkLst>
            <pc:docMk/>
            <pc:sldMk cId="2378488039" sldId="278"/>
            <ac:spMk id="12" creationId="{7F488E8B-4E1E-4402-8935-D4E6C02615C7}"/>
          </ac:spMkLst>
        </pc:spChg>
        <pc:cxnChg chg="del">
          <ac:chgData name="Dakotah Shamblin" userId="S::dshamblin@marylandmentor.net::d1e23dec-6860-4e2f-a0d1-534cd31ac1ab" providerId="AD" clId="Web-{E615C39F-E0BD-0000-A0C1-2BC86CA85CE5}" dt="2021-04-29T19:54:51.504" v="0"/>
          <ac:cxnSpMkLst>
            <pc:docMk/>
            <pc:sldMk cId="2378488039" sldId="278"/>
            <ac:cxnSpMk id="14" creationId="{23AAC9B5-8015-485C-ACF9-A750390E9A56}"/>
          </ac:cxnSpMkLst>
        </pc:cxnChg>
      </pc:sldChg>
      <pc:sldChg chg="modSp mod modClrScheme chgLayout">
        <pc:chgData name="Dakotah Shamblin" userId="S::dshamblin@marylandmentor.net::d1e23dec-6860-4e2f-a0d1-534cd31ac1ab" providerId="AD" clId="Web-{E615C39F-E0BD-0000-A0C1-2BC86CA85CE5}" dt="2021-04-29T19:54:51.504" v="0"/>
        <pc:sldMkLst>
          <pc:docMk/>
          <pc:sldMk cId="2752986450" sldId="279"/>
        </pc:sldMkLst>
        <pc:spChg chg="mod ord">
          <ac:chgData name="Dakotah Shamblin" userId="S::dshamblin@marylandmentor.net::d1e23dec-6860-4e2f-a0d1-534cd31ac1ab" providerId="AD" clId="Web-{E615C39F-E0BD-0000-A0C1-2BC86CA85CE5}" dt="2021-04-29T19:54:51.504" v="0"/>
          <ac:spMkLst>
            <pc:docMk/>
            <pc:sldMk cId="2752986450" sldId="279"/>
            <ac:spMk id="2" creationId="{56C0074B-9D4F-4840-8B9E-FB7F0B0AE42D}"/>
          </ac:spMkLst>
        </pc:spChg>
        <pc:spChg chg="mod ord">
          <ac:chgData name="Dakotah Shamblin" userId="S::dshamblin@marylandmentor.net::d1e23dec-6860-4e2f-a0d1-534cd31ac1ab" providerId="AD" clId="Web-{E615C39F-E0BD-0000-A0C1-2BC86CA85CE5}" dt="2021-04-29T19:54:51.504" v="0"/>
          <ac:spMkLst>
            <pc:docMk/>
            <pc:sldMk cId="2752986450" sldId="279"/>
            <ac:spMk id="3" creationId="{5751B935-5338-4B39-A2D1-2650D1075AE4}"/>
          </ac:spMkLst>
        </pc:spChg>
      </pc:sldChg>
      <pc:sldChg chg="modSp mod modClrScheme chgLayout">
        <pc:chgData name="Dakotah Shamblin" userId="S::dshamblin@marylandmentor.net::d1e23dec-6860-4e2f-a0d1-534cd31ac1ab" providerId="AD" clId="Web-{E615C39F-E0BD-0000-A0C1-2BC86CA85CE5}" dt="2021-04-29T19:54:51.504" v="0"/>
        <pc:sldMkLst>
          <pc:docMk/>
          <pc:sldMk cId="12699223" sldId="280"/>
        </pc:sldMkLst>
        <pc:spChg chg="mod ord">
          <ac:chgData name="Dakotah Shamblin" userId="S::dshamblin@marylandmentor.net::d1e23dec-6860-4e2f-a0d1-534cd31ac1ab" providerId="AD" clId="Web-{E615C39F-E0BD-0000-A0C1-2BC86CA85CE5}" dt="2021-04-29T19:54:51.504" v="0"/>
          <ac:spMkLst>
            <pc:docMk/>
            <pc:sldMk cId="12699223" sldId="280"/>
            <ac:spMk id="2" creationId="{973BE63D-46C3-404C-8D84-7240FA6E82C7}"/>
          </ac:spMkLst>
        </pc:spChg>
        <pc:spChg chg="mod ord">
          <ac:chgData name="Dakotah Shamblin" userId="S::dshamblin@marylandmentor.net::d1e23dec-6860-4e2f-a0d1-534cd31ac1ab" providerId="AD" clId="Web-{E615C39F-E0BD-0000-A0C1-2BC86CA85CE5}" dt="2021-04-29T19:54:51.504" v="0"/>
          <ac:spMkLst>
            <pc:docMk/>
            <pc:sldMk cId="12699223" sldId="280"/>
            <ac:spMk id="3" creationId="{C34A914E-5B93-4138-A553-E25D1B03925A}"/>
          </ac:spMkLst>
        </pc:spChg>
        <pc:spChg chg="mod ord">
          <ac:chgData name="Dakotah Shamblin" userId="S::dshamblin@marylandmentor.net::d1e23dec-6860-4e2f-a0d1-534cd31ac1ab" providerId="AD" clId="Web-{E615C39F-E0BD-0000-A0C1-2BC86CA85CE5}" dt="2021-04-29T19:54:51.504" v="0"/>
          <ac:spMkLst>
            <pc:docMk/>
            <pc:sldMk cId="12699223" sldId="280"/>
            <ac:spMk id="4" creationId="{A81464D3-E715-4779-B15C-284212C3CE2D}"/>
          </ac:spMkLst>
        </pc:spChg>
      </pc:sldChg>
      <pc:sldChg chg="modSp mod modClrScheme chgLayout">
        <pc:chgData name="Dakotah Shamblin" userId="S::dshamblin@marylandmentor.net::d1e23dec-6860-4e2f-a0d1-534cd31ac1ab" providerId="AD" clId="Web-{E615C39F-E0BD-0000-A0C1-2BC86CA85CE5}" dt="2021-04-29T19:54:51.504" v="0"/>
        <pc:sldMkLst>
          <pc:docMk/>
          <pc:sldMk cId="1730120970" sldId="281"/>
        </pc:sldMkLst>
        <pc:spChg chg="mod ord">
          <ac:chgData name="Dakotah Shamblin" userId="S::dshamblin@marylandmentor.net::d1e23dec-6860-4e2f-a0d1-534cd31ac1ab" providerId="AD" clId="Web-{E615C39F-E0BD-0000-A0C1-2BC86CA85CE5}" dt="2021-04-29T19:54:51.504" v="0"/>
          <ac:spMkLst>
            <pc:docMk/>
            <pc:sldMk cId="1730120970" sldId="281"/>
            <ac:spMk id="2" creationId="{786EE890-5AEA-4887-AB41-105341E0BD6B}"/>
          </ac:spMkLst>
        </pc:spChg>
        <pc:spChg chg="mod ord">
          <ac:chgData name="Dakotah Shamblin" userId="S::dshamblin@marylandmentor.net::d1e23dec-6860-4e2f-a0d1-534cd31ac1ab" providerId="AD" clId="Web-{E615C39F-E0BD-0000-A0C1-2BC86CA85CE5}" dt="2021-04-29T19:54:51.504" v="0"/>
          <ac:spMkLst>
            <pc:docMk/>
            <pc:sldMk cId="1730120970" sldId="281"/>
            <ac:spMk id="3" creationId="{F3E3D382-266A-41FB-AD3A-71EBD8E0152F}"/>
          </ac:spMkLst>
        </pc:spChg>
        <pc:spChg chg="mod ord">
          <ac:chgData name="Dakotah Shamblin" userId="S::dshamblin@marylandmentor.net::d1e23dec-6860-4e2f-a0d1-534cd31ac1ab" providerId="AD" clId="Web-{E615C39F-E0BD-0000-A0C1-2BC86CA85CE5}" dt="2021-04-29T19:54:51.504" v="0"/>
          <ac:spMkLst>
            <pc:docMk/>
            <pc:sldMk cId="1730120970" sldId="281"/>
            <ac:spMk id="4" creationId="{7B11AC01-A677-41E6-AF63-7C0EC90ABD45}"/>
          </ac:spMkLst>
        </pc:spChg>
      </pc:sldChg>
      <pc:sldChg chg="modSp mod modClrScheme chgLayout">
        <pc:chgData name="Dakotah Shamblin" userId="S::dshamblin@marylandmentor.net::d1e23dec-6860-4e2f-a0d1-534cd31ac1ab" providerId="AD" clId="Web-{E615C39F-E0BD-0000-A0C1-2BC86CA85CE5}" dt="2021-04-29T19:54:51.504" v="0"/>
        <pc:sldMkLst>
          <pc:docMk/>
          <pc:sldMk cId="1394599262" sldId="282"/>
        </pc:sldMkLst>
        <pc:spChg chg="mod ord">
          <ac:chgData name="Dakotah Shamblin" userId="S::dshamblin@marylandmentor.net::d1e23dec-6860-4e2f-a0d1-534cd31ac1ab" providerId="AD" clId="Web-{E615C39F-E0BD-0000-A0C1-2BC86CA85CE5}" dt="2021-04-29T19:54:51.504" v="0"/>
          <ac:spMkLst>
            <pc:docMk/>
            <pc:sldMk cId="1394599262" sldId="282"/>
            <ac:spMk id="2" creationId="{7FC7E7A5-143B-4BE2-B6F2-B1AAE2321E6D}"/>
          </ac:spMkLst>
        </pc:spChg>
        <pc:spChg chg="mod ord">
          <ac:chgData name="Dakotah Shamblin" userId="S::dshamblin@marylandmentor.net::d1e23dec-6860-4e2f-a0d1-534cd31ac1ab" providerId="AD" clId="Web-{E615C39F-E0BD-0000-A0C1-2BC86CA85CE5}" dt="2021-04-29T19:54:51.504" v="0"/>
          <ac:spMkLst>
            <pc:docMk/>
            <pc:sldMk cId="1394599262" sldId="282"/>
            <ac:spMk id="3" creationId="{E6AEEB64-96F5-49D8-B69A-62917069447A}"/>
          </ac:spMkLst>
        </pc:spChg>
        <pc:spChg chg="mod ord">
          <ac:chgData name="Dakotah Shamblin" userId="S::dshamblin@marylandmentor.net::d1e23dec-6860-4e2f-a0d1-534cd31ac1ab" providerId="AD" clId="Web-{E615C39F-E0BD-0000-A0C1-2BC86CA85CE5}" dt="2021-04-29T19:54:51.504" v="0"/>
          <ac:spMkLst>
            <pc:docMk/>
            <pc:sldMk cId="1394599262" sldId="282"/>
            <ac:spMk id="4" creationId="{7AB4D9D0-528A-4A9A-884E-C7F1CEB96B66}"/>
          </ac:spMkLst>
        </pc:spChg>
      </pc:sldChg>
      <pc:sldChg chg="modSp mod modClrScheme chgLayout">
        <pc:chgData name="Dakotah Shamblin" userId="S::dshamblin@marylandmentor.net::d1e23dec-6860-4e2f-a0d1-534cd31ac1ab" providerId="AD" clId="Web-{E615C39F-E0BD-0000-A0C1-2BC86CA85CE5}" dt="2021-04-29T19:54:51.504" v="0"/>
        <pc:sldMkLst>
          <pc:docMk/>
          <pc:sldMk cId="1730733658" sldId="283"/>
        </pc:sldMkLst>
        <pc:spChg chg="mod ord">
          <ac:chgData name="Dakotah Shamblin" userId="S::dshamblin@marylandmentor.net::d1e23dec-6860-4e2f-a0d1-534cd31ac1ab" providerId="AD" clId="Web-{E615C39F-E0BD-0000-A0C1-2BC86CA85CE5}" dt="2021-04-29T19:54:51.504" v="0"/>
          <ac:spMkLst>
            <pc:docMk/>
            <pc:sldMk cId="1730733658" sldId="283"/>
            <ac:spMk id="2" creationId="{43BB2F6F-609E-4481-95C0-728ACF247FD8}"/>
          </ac:spMkLst>
        </pc:spChg>
        <pc:spChg chg="mod ord">
          <ac:chgData name="Dakotah Shamblin" userId="S::dshamblin@marylandmentor.net::d1e23dec-6860-4e2f-a0d1-534cd31ac1ab" providerId="AD" clId="Web-{E615C39F-E0BD-0000-A0C1-2BC86CA85CE5}" dt="2021-04-29T19:54:51.504" v="0"/>
          <ac:spMkLst>
            <pc:docMk/>
            <pc:sldMk cId="1730733658" sldId="283"/>
            <ac:spMk id="3" creationId="{70109D55-06FB-418E-8D7B-DCA99D231655}"/>
          </ac:spMkLst>
        </pc:spChg>
        <pc:spChg chg="mod ord">
          <ac:chgData name="Dakotah Shamblin" userId="S::dshamblin@marylandmentor.net::d1e23dec-6860-4e2f-a0d1-534cd31ac1ab" providerId="AD" clId="Web-{E615C39F-E0BD-0000-A0C1-2BC86CA85CE5}" dt="2021-04-29T19:54:51.504" v="0"/>
          <ac:spMkLst>
            <pc:docMk/>
            <pc:sldMk cId="1730733658" sldId="283"/>
            <ac:spMk id="4" creationId="{FB324E73-2683-4EA2-9BF2-3C75CB81B8B5}"/>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2449551115" sldId="284"/>
        </pc:sldMkLst>
        <pc:spChg chg="mod ord">
          <ac:chgData name="Dakotah Shamblin" userId="S::dshamblin@marylandmentor.net::d1e23dec-6860-4e2f-a0d1-534cd31ac1ab" providerId="AD" clId="Web-{E615C39F-E0BD-0000-A0C1-2BC86CA85CE5}" dt="2021-04-29T19:54:51.504" v="0"/>
          <ac:spMkLst>
            <pc:docMk/>
            <pc:sldMk cId="2449551115" sldId="284"/>
            <ac:spMk id="2" creationId="{0F6100F2-8F3F-4E09-9E17-F4E71E4DBBAF}"/>
          </ac:spMkLst>
        </pc:spChg>
        <pc:spChg chg="mod ord">
          <ac:chgData name="Dakotah Shamblin" userId="S::dshamblin@marylandmentor.net::d1e23dec-6860-4e2f-a0d1-534cd31ac1ab" providerId="AD" clId="Web-{E615C39F-E0BD-0000-A0C1-2BC86CA85CE5}" dt="2021-04-29T19:54:51.504" v="0"/>
          <ac:spMkLst>
            <pc:docMk/>
            <pc:sldMk cId="2449551115" sldId="284"/>
            <ac:spMk id="3" creationId="{148A7981-AD43-479F-97CB-4FFE2F2594A1}"/>
          </ac:spMkLst>
        </pc:spChg>
        <pc:spChg chg="del">
          <ac:chgData name="Dakotah Shamblin" userId="S::dshamblin@marylandmentor.net::d1e23dec-6860-4e2f-a0d1-534cd31ac1ab" providerId="AD" clId="Web-{E615C39F-E0BD-0000-A0C1-2BC86CA85CE5}" dt="2021-04-29T19:54:51.504" v="0"/>
          <ac:spMkLst>
            <pc:docMk/>
            <pc:sldMk cId="2449551115" sldId="284"/>
            <ac:spMk id="16" creationId="{1CD81A2A-6ED4-4EF4-A14C-912D31E14800}"/>
          </ac:spMkLst>
        </pc:spChg>
        <pc:spChg chg="del">
          <ac:chgData name="Dakotah Shamblin" userId="S::dshamblin@marylandmentor.net::d1e23dec-6860-4e2f-a0d1-534cd31ac1ab" providerId="AD" clId="Web-{E615C39F-E0BD-0000-A0C1-2BC86CA85CE5}" dt="2021-04-29T19:54:51.504" v="0"/>
          <ac:spMkLst>
            <pc:docMk/>
            <pc:sldMk cId="2449551115" sldId="284"/>
            <ac:spMk id="17" creationId="{1661932C-CA15-4E17-B115-FAE7CBEE4789}"/>
          </ac:spMkLst>
        </pc:spChg>
        <pc:spChg chg="del">
          <ac:chgData name="Dakotah Shamblin" userId="S::dshamblin@marylandmentor.net::d1e23dec-6860-4e2f-a0d1-534cd31ac1ab" providerId="AD" clId="Web-{E615C39F-E0BD-0000-A0C1-2BC86CA85CE5}" dt="2021-04-29T19:54:51.504" v="0"/>
          <ac:spMkLst>
            <pc:docMk/>
            <pc:sldMk cId="2449551115" sldId="284"/>
            <ac:spMk id="18" creationId="{8590ADD5-9383-4D3D-9047-3DA2593CCB5D}"/>
          </ac:spMkLst>
        </pc:spChg>
        <pc:spChg chg="del">
          <ac:chgData name="Dakotah Shamblin" userId="S::dshamblin@marylandmentor.net::d1e23dec-6860-4e2f-a0d1-534cd31ac1ab" providerId="AD" clId="Web-{E615C39F-E0BD-0000-A0C1-2BC86CA85CE5}" dt="2021-04-29T19:54:51.504" v="0"/>
          <ac:spMkLst>
            <pc:docMk/>
            <pc:sldMk cId="2449551115" sldId="284"/>
            <ac:spMk id="25" creationId="{DABE3E45-88CF-45D8-8D40-C773324D93F6}"/>
          </ac:spMkLst>
        </pc:spChg>
        <pc:spChg chg="del">
          <ac:chgData name="Dakotah Shamblin" userId="S::dshamblin@marylandmentor.net::d1e23dec-6860-4e2f-a0d1-534cd31ac1ab" providerId="AD" clId="Web-{E615C39F-E0BD-0000-A0C1-2BC86CA85CE5}" dt="2021-04-29T19:54:51.504" v="0"/>
          <ac:spMkLst>
            <pc:docMk/>
            <pc:sldMk cId="2449551115" sldId="284"/>
            <ac:spMk id="29" creationId="{B91ECDA9-56DC-4270-8F33-01C5637B8CEB}"/>
          </ac:spMkLst>
        </pc:spChg>
        <pc:spChg chg="del">
          <ac:chgData name="Dakotah Shamblin" userId="S::dshamblin@marylandmentor.net::d1e23dec-6860-4e2f-a0d1-534cd31ac1ab" providerId="AD" clId="Web-{E615C39F-E0BD-0000-A0C1-2BC86CA85CE5}" dt="2021-04-29T19:54:51.504" v="0"/>
          <ac:spMkLst>
            <pc:docMk/>
            <pc:sldMk cId="2449551115" sldId="284"/>
            <ac:spMk id="31" creationId="{75F47824-961D-465D-84F9-EAE11BC6173B}"/>
          </ac:spMkLst>
        </pc:spChg>
        <pc:spChg chg="del">
          <ac:chgData name="Dakotah Shamblin" userId="S::dshamblin@marylandmentor.net::d1e23dec-6860-4e2f-a0d1-534cd31ac1ab" providerId="AD" clId="Web-{E615C39F-E0BD-0000-A0C1-2BC86CA85CE5}" dt="2021-04-29T19:54:51.504" v="0"/>
          <ac:spMkLst>
            <pc:docMk/>
            <pc:sldMk cId="2449551115" sldId="284"/>
            <ac:spMk id="33" creationId="{FEC9DA3E-C1D7-472D-B7C0-F71AE41FBA23}"/>
          </ac:spMkLst>
        </pc:spChg>
        <pc:cxnChg chg="del">
          <ac:chgData name="Dakotah Shamblin" userId="S::dshamblin@marylandmentor.net::d1e23dec-6860-4e2f-a0d1-534cd31ac1ab" providerId="AD" clId="Web-{E615C39F-E0BD-0000-A0C1-2BC86CA85CE5}" dt="2021-04-29T19:54:51.504" v="0"/>
          <ac:cxnSpMkLst>
            <pc:docMk/>
            <pc:sldMk cId="2449551115" sldId="284"/>
            <ac:cxnSpMk id="27" creationId="{49CD1692-827B-4C8D-B4A1-134FD04CF45C}"/>
          </ac:cxnSpMkLst>
        </pc:cxnChg>
      </pc:sldChg>
      <pc:sldChg chg="modSp mod modClrScheme chgLayout">
        <pc:chgData name="Dakotah Shamblin" userId="S::dshamblin@marylandmentor.net::d1e23dec-6860-4e2f-a0d1-534cd31ac1ab" providerId="AD" clId="Web-{E615C39F-E0BD-0000-A0C1-2BC86CA85CE5}" dt="2021-04-29T19:54:51.504" v="0"/>
        <pc:sldMkLst>
          <pc:docMk/>
          <pc:sldMk cId="3402603581" sldId="285"/>
        </pc:sldMkLst>
        <pc:spChg chg="mod ord">
          <ac:chgData name="Dakotah Shamblin" userId="S::dshamblin@marylandmentor.net::d1e23dec-6860-4e2f-a0d1-534cd31ac1ab" providerId="AD" clId="Web-{E615C39F-E0BD-0000-A0C1-2BC86CA85CE5}" dt="2021-04-29T19:54:51.504" v="0"/>
          <ac:spMkLst>
            <pc:docMk/>
            <pc:sldMk cId="3402603581" sldId="285"/>
            <ac:spMk id="2" creationId="{2F3B4E7B-D21C-4D6A-9667-2EA45873537B}"/>
          </ac:spMkLst>
        </pc:spChg>
        <pc:spChg chg="mod ord">
          <ac:chgData name="Dakotah Shamblin" userId="S::dshamblin@marylandmentor.net::d1e23dec-6860-4e2f-a0d1-534cd31ac1ab" providerId="AD" clId="Web-{E615C39F-E0BD-0000-A0C1-2BC86CA85CE5}" dt="2021-04-29T19:54:51.504" v="0"/>
          <ac:spMkLst>
            <pc:docMk/>
            <pc:sldMk cId="3402603581" sldId="285"/>
            <ac:spMk id="3" creationId="{D8F85C0E-124B-4744-9046-EE20DAA83A42}"/>
          </ac:spMkLst>
        </pc:spChg>
      </pc:sldChg>
      <pc:sldChg chg="modSp mod modClrScheme chgLayout">
        <pc:chgData name="Dakotah Shamblin" userId="S::dshamblin@marylandmentor.net::d1e23dec-6860-4e2f-a0d1-534cd31ac1ab" providerId="AD" clId="Web-{E615C39F-E0BD-0000-A0C1-2BC86CA85CE5}" dt="2021-04-29T19:54:51.504" v="0"/>
        <pc:sldMkLst>
          <pc:docMk/>
          <pc:sldMk cId="3205828878" sldId="286"/>
        </pc:sldMkLst>
        <pc:spChg chg="mod ord">
          <ac:chgData name="Dakotah Shamblin" userId="S::dshamblin@marylandmentor.net::d1e23dec-6860-4e2f-a0d1-534cd31ac1ab" providerId="AD" clId="Web-{E615C39F-E0BD-0000-A0C1-2BC86CA85CE5}" dt="2021-04-29T19:54:51.504" v="0"/>
          <ac:spMkLst>
            <pc:docMk/>
            <pc:sldMk cId="3205828878" sldId="286"/>
            <ac:spMk id="2" creationId="{2F3B4E7B-D21C-4D6A-9667-2EA45873537B}"/>
          </ac:spMkLst>
        </pc:spChg>
        <pc:spChg chg="mod ord">
          <ac:chgData name="Dakotah Shamblin" userId="S::dshamblin@marylandmentor.net::d1e23dec-6860-4e2f-a0d1-534cd31ac1ab" providerId="AD" clId="Web-{E615C39F-E0BD-0000-A0C1-2BC86CA85CE5}" dt="2021-04-29T19:54:51.504" v="0"/>
          <ac:spMkLst>
            <pc:docMk/>
            <pc:sldMk cId="3205828878" sldId="286"/>
            <ac:spMk id="3" creationId="{4F369F42-7E31-4C94-ADB9-ECBD1BD43D5A}"/>
          </ac:spMkLst>
        </pc:spChg>
      </pc:sldChg>
      <pc:sldChg chg="modSp mod modClrScheme chgLayout">
        <pc:chgData name="Dakotah Shamblin" userId="S::dshamblin@marylandmentor.net::d1e23dec-6860-4e2f-a0d1-534cd31ac1ab" providerId="AD" clId="Web-{E615C39F-E0BD-0000-A0C1-2BC86CA85CE5}" dt="2021-04-29T19:54:51.504" v="0"/>
        <pc:sldMkLst>
          <pc:docMk/>
          <pc:sldMk cId="4083582142" sldId="287"/>
        </pc:sldMkLst>
        <pc:spChg chg="mod ord">
          <ac:chgData name="Dakotah Shamblin" userId="S::dshamblin@marylandmentor.net::d1e23dec-6860-4e2f-a0d1-534cd31ac1ab" providerId="AD" clId="Web-{E615C39F-E0BD-0000-A0C1-2BC86CA85CE5}" dt="2021-04-29T19:54:51.504" v="0"/>
          <ac:spMkLst>
            <pc:docMk/>
            <pc:sldMk cId="4083582142" sldId="287"/>
            <ac:spMk id="2" creationId="{EB8907B2-C470-4974-BED8-EFE30F557C0A}"/>
          </ac:spMkLst>
        </pc:spChg>
        <pc:spChg chg="mod ord">
          <ac:chgData name="Dakotah Shamblin" userId="S::dshamblin@marylandmentor.net::d1e23dec-6860-4e2f-a0d1-534cd31ac1ab" providerId="AD" clId="Web-{E615C39F-E0BD-0000-A0C1-2BC86CA85CE5}" dt="2021-04-29T19:54:51.504" v="0"/>
          <ac:spMkLst>
            <pc:docMk/>
            <pc:sldMk cId="4083582142" sldId="287"/>
            <ac:spMk id="3" creationId="{7EA65E07-62BC-4521-B3EA-959C8A5A1FB6}"/>
          </ac:spMkLst>
        </pc:spChg>
        <pc:spChg chg="mod ord">
          <ac:chgData name="Dakotah Shamblin" userId="S::dshamblin@marylandmentor.net::d1e23dec-6860-4e2f-a0d1-534cd31ac1ab" providerId="AD" clId="Web-{E615C39F-E0BD-0000-A0C1-2BC86CA85CE5}" dt="2021-04-29T19:54:51.504" v="0"/>
          <ac:spMkLst>
            <pc:docMk/>
            <pc:sldMk cId="4083582142" sldId="287"/>
            <ac:spMk id="4" creationId="{940D6357-7046-4203-99CC-6FE5739C1365}"/>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1305599998" sldId="290"/>
        </pc:sldMkLst>
        <pc:spChg chg="mod ord">
          <ac:chgData name="Dakotah Shamblin" userId="S::dshamblin@marylandmentor.net::d1e23dec-6860-4e2f-a0d1-534cd31ac1ab" providerId="AD" clId="Web-{E615C39F-E0BD-0000-A0C1-2BC86CA85CE5}" dt="2021-04-29T19:54:51.504" v="0"/>
          <ac:spMkLst>
            <pc:docMk/>
            <pc:sldMk cId="1305599998" sldId="290"/>
            <ac:spMk id="2" creationId="{0AAB1E47-BFA3-4AB1-9135-A39FB1532A9F}"/>
          </ac:spMkLst>
        </pc:spChg>
        <pc:spChg chg="mod ord">
          <ac:chgData name="Dakotah Shamblin" userId="S::dshamblin@marylandmentor.net::d1e23dec-6860-4e2f-a0d1-534cd31ac1ab" providerId="AD" clId="Web-{E615C39F-E0BD-0000-A0C1-2BC86CA85CE5}" dt="2021-04-29T19:54:51.504" v="0"/>
          <ac:spMkLst>
            <pc:docMk/>
            <pc:sldMk cId="1305599998" sldId="290"/>
            <ac:spMk id="3" creationId="{E576FD6D-DFFB-4DFA-BE5E-4C2B6D96EE78}"/>
          </ac:spMkLst>
        </pc:spChg>
        <pc:spChg chg="del">
          <ac:chgData name="Dakotah Shamblin" userId="S::dshamblin@marylandmentor.net::d1e23dec-6860-4e2f-a0d1-534cd31ac1ab" providerId="AD" clId="Web-{E615C39F-E0BD-0000-A0C1-2BC86CA85CE5}" dt="2021-04-29T19:54:51.504" v="0"/>
          <ac:spMkLst>
            <pc:docMk/>
            <pc:sldMk cId="1305599998" sldId="290"/>
            <ac:spMk id="9" creationId="{7DA1F35B-C8F7-4A5A-9339-7DA4D785B300}"/>
          </ac:spMkLst>
        </pc:spChg>
        <pc:spChg chg="del">
          <ac:chgData name="Dakotah Shamblin" userId="S::dshamblin@marylandmentor.net::d1e23dec-6860-4e2f-a0d1-534cd31ac1ab" providerId="AD" clId="Web-{E615C39F-E0BD-0000-A0C1-2BC86CA85CE5}" dt="2021-04-29T19:54:51.504" v="0"/>
          <ac:spMkLst>
            <pc:docMk/>
            <pc:sldMk cId="1305599998" sldId="290"/>
            <ac:spMk id="11" creationId="{B2D4AD41-40DA-4A81-92F5-B6E3BA1ED82A}"/>
          </ac:spMkLst>
        </pc:spChg>
        <pc:graphicFrameChg chg="mod ord">
          <ac:chgData name="Dakotah Shamblin" userId="S::dshamblin@marylandmentor.net::d1e23dec-6860-4e2f-a0d1-534cd31ac1ab" providerId="AD" clId="Web-{E615C39F-E0BD-0000-A0C1-2BC86CA85CE5}" dt="2021-04-29T19:54:51.504" v="0"/>
          <ac:graphicFrameMkLst>
            <pc:docMk/>
            <pc:sldMk cId="1305599998" sldId="290"/>
            <ac:graphicFrameMk id="5" creationId="{A9973474-E626-4C84-B56D-BA16478EF0D2}"/>
          </ac:graphicFrameMkLst>
        </pc:graphicFrameChg>
      </pc:sldChg>
      <pc:sldChg chg="modSp mod modClrScheme chgLayout">
        <pc:chgData name="Dakotah Shamblin" userId="S::dshamblin@marylandmentor.net::d1e23dec-6860-4e2f-a0d1-534cd31ac1ab" providerId="AD" clId="Web-{E615C39F-E0BD-0000-A0C1-2BC86CA85CE5}" dt="2021-04-29T19:54:51.504" v="0"/>
        <pc:sldMkLst>
          <pc:docMk/>
          <pc:sldMk cId="1359174808" sldId="291"/>
        </pc:sldMkLst>
        <pc:spChg chg="mod ord">
          <ac:chgData name="Dakotah Shamblin" userId="S::dshamblin@marylandmentor.net::d1e23dec-6860-4e2f-a0d1-534cd31ac1ab" providerId="AD" clId="Web-{E615C39F-E0BD-0000-A0C1-2BC86CA85CE5}" dt="2021-04-29T19:54:51.504" v="0"/>
          <ac:spMkLst>
            <pc:docMk/>
            <pc:sldMk cId="1359174808" sldId="291"/>
            <ac:spMk id="2" creationId="{5247C8B0-088F-45D5-96B8-8AAE71B30774}"/>
          </ac:spMkLst>
        </pc:spChg>
        <pc:picChg chg="mod ord">
          <ac:chgData name="Dakotah Shamblin" userId="S::dshamblin@marylandmentor.net::d1e23dec-6860-4e2f-a0d1-534cd31ac1ab" providerId="AD" clId="Web-{E615C39F-E0BD-0000-A0C1-2BC86CA85CE5}" dt="2021-04-29T19:54:51.504" v="0"/>
          <ac:picMkLst>
            <pc:docMk/>
            <pc:sldMk cId="1359174808" sldId="291"/>
            <ac:picMk id="4" creationId="{E038C1F1-1899-477E-AC58-6F06F6265982}"/>
          </ac:picMkLst>
        </pc:pic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1976735537" sldId="292"/>
        </pc:sldMkLst>
        <pc:spChg chg="mod ord">
          <ac:chgData name="Dakotah Shamblin" userId="S::dshamblin@marylandmentor.net::d1e23dec-6860-4e2f-a0d1-534cd31ac1ab" providerId="AD" clId="Web-{E615C39F-E0BD-0000-A0C1-2BC86CA85CE5}" dt="2021-04-29T19:54:51.504" v="0"/>
          <ac:spMkLst>
            <pc:docMk/>
            <pc:sldMk cId="1976735537" sldId="292"/>
            <ac:spMk id="2" creationId="{6D5288F2-B14E-4C59-BD73-E6CC8F1A39C8}"/>
          </ac:spMkLst>
        </pc:spChg>
        <pc:spChg chg="mod ord">
          <ac:chgData name="Dakotah Shamblin" userId="S::dshamblin@marylandmentor.net::d1e23dec-6860-4e2f-a0d1-534cd31ac1ab" providerId="AD" clId="Web-{E615C39F-E0BD-0000-A0C1-2BC86CA85CE5}" dt="2021-04-29T19:54:51.504" v="0"/>
          <ac:spMkLst>
            <pc:docMk/>
            <pc:sldMk cId="1976735537" sldId="292"/>
            <ac:spMk id="3" creationId="{7AE2E108-0D61-41A0-BB35-6F3EE557D986}"/>
          </ac:spMkLst>
        </pc:spChg>
        <pc:spChg chg="mod ord">
          <ac:chgData name="Dakotah Shamblin" userId="S::dshamblin@marylandmentor.net::d1e23dec-6860-4e2f-a0d1-534cd31ac1ab" providerId="AD" clId="Web-{E615C39F-E0BD-0000-A0C1-2BC86CA85CE5}" dt="2021-04-29T19:54:51.504" v="0"/>
          <ac:spMkLst>
            <pc:docMk/>
            <pc:sldMk cId="1976735537" sldId="292"/>
            <ac:spMk id="4" creationId="{9AD1DE4D-76D4-4A9A-B9D1-7272931FCF46}"/>
          </ac:spMkLst>
        </pc:spChg>
        <pc:spChg chg="del">
          <ac:chgData name="Dakotah Shamblin" userId="S::dshamblin@marylandmentor.net::d1e23dec-6860-4e2f-a0d1-534cd31ac1ab" providerId="AD" clId="Web-{E615C39F-E0BD-0000-A0C1-2BC86CA85CE5}" dt="2021-04-29T19:54:51.504" v="0"/>
          <ac:spMkLst>
            <pc:docMk/>
            <pc:sldMk cId="1976735537" sldId="292"/>
            <ac:spMk id="8" creationId="{D1A671DE-D529-4A2A-A35D-E97400239504}"/>
          </ac:spMkLst>
        </pc:spChg>
        <pc:spChg chg="del">
          <ac:chgData name="Dakotah Shamblin" userId="S::dshamblin@marylandmentor.net::d1e23dec-6860-4e2f-a0d1-534cd31ac1ab" providerId="AD" clId="Web-{E615C39F-E0BD-0000-A0C1-2BC86CA85CE5}" dt="2021-04-29T19:54:51.504" v="0"/>
          <ac:spMkLst>
            <pc:docMk/>
            <pc:sldMk cId="1976735537" sldId="292"/>
            <ac:spMk id="10" creationId="{755E9CD0-04B0-4A3C-B291-AD913379C713}"/>
          </ac:spMkLst>
        </pc:spChg>
        <pc:spChg chg="del">
          <ac:chgData name="Dakotah Shamblin" userId="S::dshamblin@marylandmentor.net::d1e23dec-6860-4e2f-a0d1-534cd31ac1ab" providerId="AD" clId="Web-{E615C39F-E0BD-0000-A0C1-2BC86CA85CE5}" dt="2021-04-29T19:54:51.504" v="0"/>
          <ac:spMkLst>
            <pc:docMk/>
            <pc:sldMk cId="1976735537" sldId="292"/>
            <ac:spMk id="14" creationId="{80BC66F9-7A74-4286-AD22-1174052CC22C}"/>
          </ac:spMkLst>
        </pc:spChg>
        <pc:spChg chg="del">
          <ac:chgData name="Dakotah Shamblin" userId="S::dshamblin@marylandmentor.net::d1e23dec-6860-4e2f-a0d1-534cd31ac1ab" providerId="AD" clId="Web-{E615C39F-E0BD-0000-A0C1-2BC86CA85CE5}" dt="2021-04-29T19:54:51.504" v="0"/>
          <ac:spMkLst>
            <pc:docMk/>
            <pc:sldMk cId="1976735537" sldId="292"/>
            <ac:spMk id="16" creationId="{D8142CC3-2B5C-48E6-9DF0-6C8ACBAF23EF}"/>
          </ac:spMkLst>
        </pc:spChg>
        <pc:spChg chg="del">
          <ac:chgData name="Dakotah Shamblin" userId="S::dshamblin@marylandmentor.net::d1e23dec-6860-4e2f-a0d1-534cd31ac1ab" providerId="AD" clId="Web-{E615C39F-E0BD-0000-A0C1-2BC86CA85CE5}" dt="2021-04-29T19:54:51.504" v="0"/>
          <ac:spMkLst>
            <pc:docMk/>
            <pc:sldMk cId="1976735537" sldId="292"/>
            <ac:spMk id="18" creationId="{1DD8BF3B-6066-418C-8D1A-75C5E396FC04}"/>
          </ac:spMkLst>
        </pc:spChg>
        <pc:spChg chg="del">
          <ac:chgData name="Dakotah Shamblin" userId="S::dshamblin@marylandmentor.net::d1e23dec-6860-4e2f-a0d1-534cd31ac1ab" providerId="AD" clId="Web-{E615C39F-E0BD-0000-A0C1-2BC86CA85CE5}" dt="2021-04-29T19:54:51.504" v="0"/>
          <ac:spMkLst>
            <pc:docMk/>
            <pc:sldMk cId="1976735537" sldId="292"/>
            <ac:spMk id="20" creationId="{46A89C79-8EF3-4AF9-B3D9-59A883F41C83}"/>
          </ac:spMkLst>
        </pc:spChg>
        <pc:spChg chg="del">
          <ac:chgData name="Dakotah Shamblin" userId="S::dshamblin@marylandmentor.net::d1e23dec-6860-4e2f-a0d1-534cd31ac1ab" providerId="AD" clId="Web-{E615C39F-E0BD-0000-A0C1-2BC86CA85CE5}" dt="2021-04-29T19:54:51.504" v="0"/>
          <ac:spMkLst>
            <pc:docMk/>
            <pc:sldMk cId="1976735537" sldId="292"/>
            <ac:spMk id="22" creationId="{72AF41FE-63D7-4695-81D2-66D2510E4486}"/>
          </ac:spMkLst>
        </pc:spChg>
        <pc:spChg chg="del">
          <ac:chgData name="Dakotah Shamblin" userId="S::dshamblin@marylandmentor.net::d1e23dec-6860-4e2f-a0d1-534cd31ac1ab" providerId="AD" clId="Web-{E615C39F-E0BD-0000-A0C1-2BC86CA85CE5}" dt="2021-04-29T19:54:51.504" v="0"/>
          <ac:spMkLst>
            <pc:docMk/>
            <pc:sldMk cId="1976735537" sldId="292"/>
            <ac:spMk id="24" creationId="{EFE5CE34-4543-42E5-B82C-1F3D12422CDD}"/>
          </ac:spMkLst>
        </pc:spChg>
        <pc:cxnChg chg="del">
          <ac:chgData name="Dakotah Shamblin" userId="S::dshamblin@marylandmentor.net::d1e23dec-6860-4e2f-a0d1-534cd31ac1ab" providerId="AD" clId="Web-{E615C39F-E0BD-0000-A0C1-2BC86CA85CE5}" dt="2021-04-29T19:54:51.504" v="0"/>
          <ac:cxnSpMkLst>
            <pc:docMk/>
            <pc:sldMk cId="1976735537" sldId="292"/>
            <ac:cxnSpMk id="12" creationId="{7B2D303B-3DD0-4319-9EAD-361847FEC71D}"/>
          </ac:cxnSpMkLst>
        </pc:cxn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3210991678" sldId="293"/>
        </pc:sldMkLst>
        <pc:spChg chg="mod ord">
          <ac:chgData name="Dakotah Shamblin" userId="S::dshamblin@marylandmentor.net::d1e23dec-6860-4e2f-a0d1-534cd31ac1ab" providerId="AD" clId="Web-{E615C39F-E0BD-0000-A0C1-2BC86CA85CE5}" dt="2021-04-29T19:54:51.504" v="0"/>
          <ac:spMkLst>
            <pc:docMk/>
            <pc:sldMk cId="3210991678" sldId="293"/>
            <ac:spMk id="2" creationId="{7D3DEDF6-BDAB-48FD-B39B-65F7923CFD3A}"/>
          </ac:spMkLst>
        </pc:spChg>
        <pc:spChg chg="mod ord">
          <ac:chgData name="Dakotah Shamblin" userId="S::dshamblin@marylandmentor.net::d1e23dec-6860-4e2f-a0d1-534cd31ac1ab" providerId="AD" clId="Web-{E615C39F-E0BD-0000-A0C1-2BC86CA85CE5}" dt="2021-04-29T19:54:51.504" v="0"/>
          <ac:spMkLst>
            <pc:docMk/>
            <pc:sldMk cId="3210991678" sldId="293"/>
            <ac:spMk id="3" creationId="{6ADDBBBB-ACCE-41CE-B8C8-754056C201E5}"/>
          </ac:spMkLst>
        </pc:spChg>
        <pc:spChg chg="mod ord">
          <ac:chgData name="Dakotah Shamblin" userId="S::dshamblin@marylandmentor.net::d1e23dec-6860-4e2f-a0d1-534cd31ac1ab" providerId="AD" clId="Web-{E615C39F-E0BD-0000-A0C1-2BC86CA85CE5}" dt="2021-04-29T19:54:51.504" v="0"/>
          <ac:spMkLst>
            <pc:docMk/>
            <pc:sldMk cId="3210991678" sldId="293"/>
            <ac:spMk id="4" creationId="{CA5FF421-ED21-458B-B773-5F91376A0F89}"/>
          </ac:spMkLst>
        </pc:spChg>
        <pc:spChg chg="del">
          <ac:chgData name="Dakotah Shamblin" userId="S::dshamblin@marylandmentor.net::d1e23dec-6860-4e2f-a0d1-534cd31ac1ab" providerId="AD" clId="Web-{E615C39F-E0BD-0000-A0C1-2BC86CA85CE5}" dt="2021-04-29T19:54:51.504" v="0"/>
          <ac:spMkLst>
            <pc:docMk/>
            <pc:sldMk cId="3210991678" sldId="293"/>
            <ac:spMk id="10" creationId="{5DD103AA-7536-490B-973F-73CA63A7ED09}"/>
          </ac:spMkLst>
        </pc:spChg>
      </pc:sldChg>
      <pc:sldChg chg="modSp mod modClrScheme chgLayout">
        <pc:chgData name="Dakotah Shamblin" userId="S::dshamblin@marylandmentor.net::d1e23dec-6860-4e2f-a0d1-534cd31ac1ab" providerId="AD" clId="Web-{E615C39F-E0BD-0000-A0C1-2BC86CA85CE5}" dt="2021-04-29T19:54:51.504" v="0"/>
        <pc:sldMkLst>
          <pc:docMk/>
          <pc:sldMk cId="2196087288" sldId="295"/>
        </pc:sldMkLst>
        <pc:spChg chg="mod ord">
          <ac:chgData name="Dakotah Shamblin" userId="S::dshamblin@marylandmentor.net::d1e23dec-6860-4e2f-a0d1-534cd31ac1ab" providerId="AD" clId="Web-{E615C39F-E0BD-0000-A0C1-2BC86CA85CE5}" dt="2021-04-29T19:54:51.504" v="0"/>
          <ac:spMkLst>
            <pc:docMk/>
            <pc:sldMk cId="2196087288" sldId="295"/>
            <ac:spMk id="2" creationId="{E786EE08-7A35-459F-9040-E71219C857B5}"/>
          </ac:spMkLst>
        </pc:spChg>
        <pc:spChg chg="mod ord">
          <ac:chgData name="Dakotah Shamblin" userId="S::dshamblin@marylandmentor.net::d1e23dec-6860-4e2f-a0d1-534cd31ac1ab" providerId="AD" clId="Web-{E615C39F-E0BD-0000-A0C1-2BC86CA85CE5}" dt="2021-04-29T19:54:51.504" v="0"/>
          <ac:spMkLst>
            <pc:docMk/>
            <pc:sldMk cId="2196087288" sldId="295"/>
            <ac:spMk id="3" creationId="{0DC75563-5984-479D-9D73-299DE7ECA1B2}"/>
          </ac:spMkLst>
        </pc:spChg>
        <pc:spChg chg="mod ord">
          <ac:chgData name="Dakotah Shamblin" userId="S::dshamblin@marylandmentor.net::d1e23dec-6860-4e2f-a0d1-534cd31ac1ab" providerId="AD" clId="Web-{E615C39F-E0BD-0000-A0C1-2BC86CA85CE5}" dt="2021-04-29T19:54:51.504" v="0"/>
          <ac:spMkLst>
            <pc:docMk/>
            <pc:sldMk cId="2196087288" sldId="295"/>
            <ac:spMk id="4" creationId="{A967872C-3742-4397-B181-35BDC315478A}"/>
          </ac:spMkLst>
        </pc:spChg>
        <pc:spChg chg="mod ord">
          <ac:chgData name="Dakotah Shamblin" userId="S::dshamblin@marylandmentor.net::d1e23dec-6860-4e2f-a0d1-534cd31ac1ab" providerId="AD" clId="Web-{E615C39F-E0BD-0000-A0C1-2BC86CA85CE5}" dt="2021-04-29T19:54:51.504" v="0"/>
          <ac:spMkLst>
            <pc:docMk/>
            <pc:sldMk cId="2196087288" sldId="295"/>
            <ac:spMk id="5" creationId="{641F8CFD-59D8-4596-AD4B-AACFD8F200D7}"/>
          </ac:spMkLst>
        </pc:spChg>
        <pc:spChg chg="mod ord">
          <ac:chgData name="Dakotah Shamblin" userId="S::dshamblin@marylandmentor.net::d1e23dec-6860-4e2f-a0d1-534cd31ac1ab" providerId="AD" clId="Web-{E615C39F-E0BD-0000-A0C1-2BC86CA85CE5}" dt="2021-04-29T19:54:51.504" v="0"/>
          <ac:spMkLst>
            <pc:docMk/>
            <pc:sldMk cId="2196087288" sldId="295"/>
            <ac:spMk id="6" creationId="{D261B0EC-4285-4944-BB19-91549CDA2E37}"/>
          </ac:spMkLst>
        </pc:spChg>
        <pc:spChg chg="mod ord">
          <ac:chgData name="Dakotah Shamblin" userId="S::dshamblin@marylandmentor.net::d1e23dec-6860-4e2f-a0d1-534cd31ac1ab" providerId="AD" clId="Web-{E615C39F-E0BD-0000-A0C1-2BC86CA85CE5}" dt="2021-04-29T19:54:51.504" v="0"/>
          <ac:spMkLst>
            <pc:docMk/>
            <pc:sldMk cId="2196087288" sldId="295"/>
            <ac:spMk id="7" creationId="{FF36AA58-B3D4-4786-B152-1D1DF0D76397}"/>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3234470184" sldId="296"/>
        </pc:sldMkLst>
        <pc:spChg chg="mod ord">
          <ac:chgData name="Dakotah Shamblin" userId="S::dshamblin@marylandmentor.net::d1e23dec-6860-4e2f-a0d1-534cd31ac1ab" providerId="AD" clId="Web-{E615C39F-E0BD-0000-A0C1-2BC86CA85CE5}" dt="2021-04-29T19:54:51.504" v="0"/>
          <ac:spMkLst>
            <pc:docMk/>
            <pc:sldMk cId="3234470184" sldId="296"/>
            <ac:spMk id="2" creationId="{C99196C6-D29F-4F86-85DF-38935FF22217}"/>
          </ac:spMkLst>
        </pc:spChg>
        <pc:spChg chg="mod ord">
          <ac:chgData name="Dakotah Shamblin" userId="S::dshamblin@marylandmentor.net::d1e23dec-6860-4e2f-a0d1-534cd31ac1ab" providerId="AD" clId="Web-{E615C39F-E0BD-0000-A0C1-2BC86CA85CE5}" dt="2021-04-29T19:54:51.504" v="0"/>
          <ac:spMkLst>
            <pc:docMk/>
            <pc:sldMk cId="3234470184" sldId="296"/>
            <ac:spMk id="3" creationId="{4BACD4BD-2B00-4C2A-8654-4B3F582188BD}"/>
          </ac:spMkLst>
        </pc:spChg>
        <pc:spChg chg="mod ord">
          <ac:chgData name="Dakotah Shamblin" userId="S::dshamblin@marylandmentor.net::d1e23dec-6860-4e2f-a0d1-534cd31ac1ab" providerId="AD" clId="Web-{E615C39F-E0BD-0000-A0C1-2BC86CA85CE5}" dt="2021-04-29T19:54:51.504" v="0"/>
          <ac:spMkLst>
            <pc:docMk/>
            <pc:sldMk cId="3234470184" sldId="296"/>
            <ac:spMk id="5" creationId="{E1D42C14-713B-4AD1-AD70-929E0FBBBA83}"/>
          </ac:spMkLst>
        </pc:spChg>
        <pc:spChg chg="del">
          <ac:chgData name="Dakotah Shamblin" userId="S::dshamblin@marylandmentor.net::d1e23dec-6860-4e2f-a0d1-534cd31ac1ab" providerId="AD" clId="Web-{E615C39F-E0BD-0000-A0C1-2BC86CA85CE5}" dt="2021-04-29T19:54:51.504" v="0"/>
          <ac:spMkLst>
            <pc:docMk/>
            <pc:sldMk cId="3234470184" sldId="296"/>
            <ac:spMk id="10" creationId="{F618C080-A44E-4B0E-A4A2-E85574FEC7BA}"/>
          </ac:spMkLst>
        </pc:spChg>
      </pc:sldChg>
      <pc:sldChg chg="modSp mod modClrScheme chgLayout">
        <pc:chgData name="Dakotah Shamblin" userId="S::dshamblin@marylandmentor.net::d1e23dec-6860-4e2f-a0d1-534cd31ac1ab" providerId="AD" clId="Web-{E615C39F-E0BD-0000-A0C1-2BC86CA85CE5}" dt="2021-04-29T19:54:51.504" v="0"/>
        <pc:sldMkLst>
          <pc:docMk/>
          <pc:sldMk cId="3908941263" sldId="297"/>
        </pc:sldMkLst>
        <pc:spChg chg="mod ord">
          <ac:chgData name="Dakotah Shamblin" userId="S::dshamblin@marylandmentor.net::d1e23dec-6860-4e2f-a0d1-534cd31ac1ab" providerId="AD" clId="Web-{E615C39F-E0BD-0000-A0C1-2BC86CA85CE5}" dt="2021-04-29T19:54:51.504" v="0"/>
          <ac:spMkLst>
            <pc:docMk/>
            <pc:sldMk cId="3908941263" sldId="297"/>
            <ac:spMk id="2" creationId="{42AB8B5A-39C6-41AF-9715-39C3058919E8}"/>
          </ac:spMkLst>
        </pc:spChg>
        <pc:spChg chg="mod ord">
          <ac:chgData name="Dakotah Shamblin" userId="S::dshamblin@marylandmentor.net::d1e23dec-6860-4e2f-a0d1-534cd31ac1ab" providerId="AD" clId="Web-{E615C39F-E0BD-0000-A0C1-2BC86CA85CE5}" dt="2021-04-29T19:54:51.504" v="0"/>
          <ac:spMkLst>
            <pc:docMk/>
            <pc:sldMk cId="3908941263" sldId="297"/>
            <ac:spMk id="3" creationId="{EBE424F6-12CC-483A-919C-E3F0E10B31A3}"/>
          </ac:spMkLst>
        </pc:spChg>
        <pc:spChg chg="mod ord">
          <ac:chgData name="Dakotah Shamblin" userId="S::dshamblin@marylandmentor.net::d1e23dec-6860-4e2f-a0d1-534cd31ac1ab" providerId="AD" clId="Web-{E615C39F-E0BD-0000-A0C1-2BC86CA85CE5}" dt="2021-04-29T19:54:51.504" v="0"/>
          <ac:spMkLst>
            <pc:docMk/>
            <pc:sldMk cId="3908941263" sldId="297"/>
            <ac:spMk id="4" creationId="{8DAB8242-0A36-4865-A463-964911CFD478}"/>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3505891281" sldId="298"/>
        </pc:sldMkLst>
        <pc:spChg chg="mod ord">
          <ac:chgData name="Dakotah Shamblin" userId="S::dshamblin@marylandmentor.net::d1e23dec-6860-4e2f-a0d1-534cd31ac1ab" providerId="AD" clId="Web-{E615C39F-E0BD-0000-A0C1-2BC86CA85CE5}" dt="2021-04-29T19:54:51.504" v="0"/>
          <ac:spMkLst>
            <pc:docMk/>
            <pc:sldMk cId="3505891281" sldId="298"/>
            <ac:spMk id="2" creationId="{32CBAF6A-2283-4CFA-9724-878302CD0C52}"/>
          </ac:spMkLst>
        </pc:spChg>
        <pc:spChg chg="mod ord">
          <ac:chgData name="Dakotah Shamblin" userId="S::dshamblin@marylandmentor.net::d1e23dec-6860-4e2f-a0d1-534cd31ac1ab" providerId="AD" clId="Web-{E615C39F-E0BD-0000-A0C1-2BC86CA85CE5}" dt="2021-04-29T19:54:51.504" v="0"/>
          <ac:spMkLst>
            <pc:docMk/>
            <pc:sldMk cId="3505891281" sldId="298"/>
            <ac:spMk id="3" creationId="{5652338C-1EFA-4EFA-A13F-6D36891D834C}"/>
          </ac:spMkLst>
        </pc:spChg>
        <pc:spChg chg="del">
          <ac:chgData name="Dakotah Shamblin" userId="S::dshamblin@marylandmentor.net::d1e23dec-6860-4e2f-a0d1-534cd31ac1ab" providerId="AD" clId="Web-{E615C39F-E0BD-0000-A0C1-2BC86CA85CE5}" dt="2021-04-29T19:54:51.504" v="0"/>
          <ac:spMkLst>
            <pc:docMk/>
            <pc:sldMk cId="3505891281" sldId="298"/>
            <ac:spMk id="9" creationId="{7301F447-EEF7-48F5-AF73-7566EE7F64AD}"/>
          </ac:spMkLst>
        </pc:spChg>
        <pc:spChg chg="del">
          <ac:chgData name="Dakotah Shamblin" userId="S::dshamblin@marylandmentor.net::d1e23dec-6860-4e2f-a0d1-534cd31ac1ab" providerId="AD" clId="Web-{E615C39F-E0BD-0000-A0C1-2BC86CA85CE5}" dt="2021-04-29T19:54:51.504" v="0"/>
          <ac:spMkLst>
            <pc:docMk/>
            <pc:sldMk cId="3505891281" sldId="298"/>
            <ac:spMk id="11" creationId="{F7117410-A2A4-4085-9ADC-46744551DBDE}"/>
          </ac:spMkLst>
        </pc:spChg>
        <pc:spChg chg="del">
          <ac:chgData name="Dakotah Shamblin" userId="S::dshamblin@marylandmentor.net::d1e23dec-6860-4e2f-a0d1-534cd31ac1ab" providerId="AD" clId="Web-{E615C39F-E0BD-0000-A0C1-2BC86CA85CE5}" dt="2021-04-29T19:54:51.504" v="0"/>
          <ac:spMkLst>
            <pc:docMk/>
            <pc:sldMk cId="3505891281" sldId="298"/>
            <ac:spMk id="13" creationId="{99F74EB5-E547-4FB4-95F5-BCC788F3C4A0}"/>
          </ac:spMkLst>
        </pc:spChg>
        <pc:graphicFrameChg chg="mod ord">
          <ac:chgData name="Dakotah Shamblin" userId="S::dshamblin@marylandmentor.net::d1e23dec-6860-4e2f-a0d1-534cd31ac1ab" providerId="AD" clId="Web-{E615C39F-E0BD-0000-A0C1-2BC86CA85CE5}" dt="2021-04-29T19:54:51.504" v="0"/>
          <ac:graphicFrameMkLst>
            <pc:docMk/>
            <pc:sldMk cId="3505891281" sldId="298"/>
            <ac:graphicFrameMk id="5" creationId="{AB11DE72-B216-4722-94FE-A2CCF0642E0C}"/>
          </ac:graphicFrameMkLst>
        </pc:graphicFrame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1066469587" sldId="299"/>
        </pc:sldMkLst>
        <pc:spChg chg="mod ord">
          <ac:chgData name="Dakotah Shamblin" userId="S::dshamblin@marylandmentor.net::d1e23dec-6860-4e2f-a0d1-534cd31ac1ab" providerId="AD" clId="Web-{E615C39F-E0BD-0000-A0C1-2BC86CA85CE5}" dt="2021-04-29T19:54:51.504" v="0"/>
          <ac:spMkLst>
            <pc:docMk/>
            <pc:sldMk cId="1066469587" sldId="299"/>
            <ac:spMk id="2" creationId="{EDFD8ABE-3E0C-4C42-822F-2F3B0797DEFD}"/>
          </ac:spMkLst>
        </pc:spChg>
        <pc:spChg chg="mod ord">
          <ac:chgData name="Dakotah Shamblin" userId="S::dshamblin@marylandmentor.net::d1e23dec-6860-4e2f-a0d1-534cd31ac1ab" providerId="AD" clId="Web-{E615C39F-E0BD-0000-A0C1-2BC86CA85CE5}" dt="2021-04-29T19:54:51.504" v="0"/>
          <ac:spMkLst>
            <pc:docMk/>
            <pc:sldMk cId="1066469587" sldId="299"/>
            <ac:spMk id="3" creationId="{6E5BD6D8-0B38-4FD3-88BB-CC45B488E6B9}"/>
          </ac:spMkLst>
        </pc:spChg>
        <pc:spChg chg="del">
          <ac:chgData name="Dakotah Shamblin" userId="S::dshamblin@marylandmentor.net::d1e23dec-6860-4e2f-a0d1-534cd31ac1ab" providerId="AD" clId="Web-{E615C39F-E0BD-0000-A0C1-2BC86CA85CE5}" dt="2021-04-29T19:54:51.504" v="0"/>
          <ac:spMkLst>
            <pc:docMk/>
            <pc:sldMk cId="1066469587" sldId="299"/>
            <ac:spMk id="14" creationId="{19D32F93-50AC-4C46-A5DB-291C60DDB7BD}"/>
          </ac:spMkLst>
        </pc:spChg>
        <pc:spChg chg="del">
          <ac:chgData name="Dakotah Shamblin" userId="S::dshamblin@marylandmentor.net::d1e23dec-6860-4e2f-a0d1-534cd31ac1ab" providerId="AD" clId="Web-{E615C39F-E0BD-0000-A0C1-2BC86CA85CE5}" dt="2021-04-29T19:54:51.504" v="0"/>
          <ac:spMkLst>
            <pc:docMk/>
            <pc:sldMk cId="1066469587" sldId="299"/>
            <ac:spMk id="16" creationId="{827DC2C4-B485-428A-BF4A-472D2967F47F}"/>
          </ac:spMkLst>
        </pc:spChg>
        <pc:spChg chg="del">
          <ac:chgData name="Dakotah Shamblin" userId="S::dshamblin@marylandmentor.net::d1e23dec-6860-4e2f-a0d1-534cd31ac1ab" providerId="AD" clId="Web-{E615C39F-E0BD-0000-A0C1-2BC86CA85CE5}" dt="2021-04-29T19:54:51.504" v="0"/>
          <ac:spMkLst>
            <pc:docMk/>
            <pc:sldMk cId="1066469587" sldId="299"/>
            <ac:spMk id="18" creationId="{EE04B5EB-F158-4507-90DD-BD23620C7CC9}"/>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1123143909" sldId="300"/>
        </pc:sldMkLst>
        <pc:spChg chg="mod ord">
          <ac:chgData name="Dakotah Shamblin" userId="S::dshamblin@marylandmentor.net::d1e23dec-6860-4e2f-a0d1-534cd31ac1ab" providerId="AD" clId="Web-{E615C39F-E0BD-0000-A0C1-2BC86CA85CE5}" dt="2021-04-29T19:54:51.504" v="0"/>
          <ac:spMkLst>
            <pc:docMk/>
            <pc:sldMk cId="1123143909" sldId="300"/>
            <ac:spMk id="2" creationId="{2898E939-3AB7-41DD-B90B-52CEEA63E97E}"/>
          </ac:spMkLst>
        </pc:spChg>
        <pc:spChg chg="mod ord">
          <ac:chgData name="Dakotah Shamblin" userId="S::dshamblin@marylandmentor.net::d1e23dec-6860-4e2f-a0d1-534cd31ac1ab" providerId="AD" clId="Web-{E615C39F-E0BD-0000-A0C1-2BC86CA85CE5}" dt="2021-04-29T19:54:51.504" v="0"/>
          <ac:spMkLst>
            <pc:docMk/>
            <pc:sldMk cId="1123143909" sldId="300"/>
            <ac:spMk id="3" creationId="{09244D99-FB0D-450A-9B7D-576B2475000F}"/>
          </ac:spMkLst>
        </pc:spChg>
        <pc:spChg chg="del">
          <ac:chgData name="Dakotah Shamblin" userId="S::dshamblin@marylandmentor.net::d1e23dec-6860-4e2f-a0d1-534cd31ac1ab" providerId="AD" clId="Web-{E615C39F-E0BD-0000-A0C1-2BC86CA85CE5}" dt="2021-04-29T19:54:51.504" v="0"/>
          <ac:spMkLst>
            <pc:docMk/>
            <pc:sldMk cId="1123143909" sldId="300"/>
            <ac:spMk id="10" creationId="{2E442304-DDBD-4F7B-8017-36BCC863FB40}"/>
          </ac:spMkLst>
        </pc:spChg>
        <pc:spChg chg="del">
          <ac:chgData name="Dakotah Shamblin" userId="S::dshamblin@marylandmentor.net::d1e23dec-6860-4e2f-a0d1-534cd31ac1ab" providerId="AD" clId="Web-{E615C39F-E0BD-0000-A0C1-2BC86CA85CE5}" dt="2021-04-29T19:54:51.504" v="0"/>
          <ac:spMkLst>
            <pc:docMk/>
            <pc:sldMk cId="1123143909" sldId="300"/>
            <ac:spMk id="12" creationId="{5E107275-3853-46FD-A241-DE4355A42675}"/>
          </ac:spMkLst>
        </pc:spChg>
        <pc:graphicFrameChg chg="mod ord">
          <ac:chgData name="Dakotah Shamblin" userId="S::dshamblin@marylandmentor.net::d1e23dec-6860-4e2f-a0d1-534cd31ac1ab" providerId="AD" clId="Web-{E615C39F-E0BD-0000-A0C1-2BC86CA85CE5}" dt="2021-04-29T19:54:51.504" v="0"/>
          <ac:graphicFrameMkLst>
            <pc:docMk/>
            <pc:sldMk cId="1123143909" sldId="300"/>
            <ac:graphicFrameMk id="5" creationId="{2ED3203B-E923-45A4-8931-2DDCC6DE7ED7}"/>
          </ac:graphicFrameMkLst>
        </pc:graphicFrameChg>
      </pc:sldChg>
      <pc:sldChg chg="modSp mod modClrScheme chgLayout">
        <pc:chgData name="Dakotah Shamblin" userId="S::dshamblin@marylandmentor.net::d1e23dec-6860-4e2f-a0d1-534cd31ac1ab" providerId="AD" clId="Web-{E615C39F-E0BD-0000-A0C1-2BC86CA85CE5}" dt="2021-04-29T19:54:51.504" v="0"/>
        <pc:sldMkLst>
          <pc:docMk/>
          <pc:sldMk cId="3363490580" sldId="301"/>
        </pc:sldMkLst>
        <pc:spChg chg="mod ord">
          <ac:chgData name="Dakotah Shamblin" userId="S::dshamblin@marylandmentor.net::d1e23dec-6860-4e2f-a0d1-534cd31ac1ab" providerId="AD" clId="Web-{E615C39F-E0BD-0000-A0C1-2BC86CA85CE5}" dt="2021-04-29T19:54:51.504" v="0"/>
          <ac:spMkLst>
            <pc:docMk/>
            <pc:sldMk cId="3363490580" sldId="301"/>
            <ac:spMk id="2" creationId="{EEB02060-CD48-4A65-B4FF-4B9681C27983}"/>
          </ac:spMkLst>
        </pc:spChg>
        <pc:spChg chg="mod ord">
          <ac:chgData name="Dakotah Shamblin" userId="S::dshamblin@marylandmentor.net::d1e23dec-6860-4e2f-a0d1-534cd31ac1ab" providerId="AD" clId="Web-{E615C39F-E0BD-0000-A0C1-2BC86CA85CE5}" dt="2021-04-29T19:54:51.504" v="0"/>
          <ac:spMkLst>
            <pc:docMk/>
            <pc:sldMk cId="3363490580" sldId="301"/>
            <ac:spMk id="3" creationId="{A1201285-01FF-4C55-B34F-BE68660BCE4A}"/>
          </ac:spMkLst>
        </pc:spChg>
        <pc:spChg chg="mod ord">
          <ac:chgData name="Dakotah Shamblin" userId="S::dshamblin@marylandmentor.net::d1e23dec-6860-4e2f-a0d1-534cd31ac1ab" providerId="AD" clId="Web-{E615C39F-E0BD-0000-A0C1-2BC86CA85CE5}" dt="2021-04-29T19:54:51.504" v="0"/>
          <ac:spMkLst>
            <pc:docMk/>
            <pc:sldMk cId="3363490580" sldId="301"/>
            <ac:spMk id="5" creationId="{4D58912F-551D-40AB-A285-466597EB53E8}"/>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1795403144" sldId="302"/>
        </pc:sldMkLst>
        <pc:spChg chg="mod ord">
          <ac:chgData name="Dakotah Shamblin" userId="S::dshamblin@marylandmentor.net::d1e23dec-6860-4e2f-a0d1-534cd31ac1ab" providerId="AD" clId="Web-{E615C39F-E0BD-0000-A0C1-2BC86CA85CE5}" dt="2021-04-29T19:54:51.504" v="0"/>
          <ac:spMkLst>
            <pc:docMk/>
            <pc:sldMk cId="1795403144" sldId="302"/>
            <ac:spMk id="2" creationId="{7CC1F01D-1523-49FC-AC5D-6F1CD81E660B}"/>
          </ac:spMkLst>
        </pc:spChg>
        <pc:spChg chg="mod ord">
          <ac:chgData name="Dakotah Shamblin" userId="S::dshamblin@marylandmentor.net::d1e23dec-6860-4e2f-a0d1-534cd31ac1ab" providerId="AD" clId="Web-{E615C39F-E0BD-0000-A0C1-2BC86CA85CE5}" dt="2021-04-29T19:54:51.504" v="0"/>
          <ac:spMkLst>
            <pc:docMk/>
            <pc:sldMk cId="1795403144" sldId="302"/>
            <ac:spMk id="3" creationId="{211D5098-1051-4CD2-8BB1-F5A665B6F845}"/>
          </ac:spMkLst>
        </pc:spChg>
        <pc:spChg chg="del">
          <ac:chgData name="Dakotah Shamblin" userId="S::dshamblin@marylandmentor.net::d1e23dec-6860-4e2f-a0d1-534cd31ac1ab" providerId="AD" clId="Web-{E615C39F-E0BD-0000-A0C1-2BC86CA85CE5}" dt="2021-04-29T19:54:51.504" v="0"/>
          <ac:spMkLst>
            <pc:docMk/>
            <pc:sldMk cId="1795403144" sldId="302"/>
            <ac:spMk id="9" creationId="{7301F447-EEF7-48F5-AF73-7566EE7F64AD}"/>
          </ac:spMkLst>
        </pc:spChg>
        <pc:spChg chg="del">
          <ac:chgData name="Dakotah Shamblin" userId="S::dshamblin@marylandmentor.net::d1e23dec-6860-4e2f-a0d1-534cd31ac1ab" providerId="AD" clId="Web-{E615C39F-E0BD-0000-A0C1-2BC86CA85CE5}" dt="2021-04-29T19:54:51.504" v="0"/>
          <ac:spMkLst>
            <pc:docMk/>
            <pc:sldMk cId="1795403144" sldId="302"/>
            <ac:spMk id="11" creationId="{F7117410-A2A4-4085-9ADC-46744551DBDE}"/>
          </ac:spMkLst>
        </pc:spChg>
        <pc:spChg chg="del">
          <ac:chgData name="Dakotah Shamblin" userId="S::dshamblin@marylandmentor.net::d1e23dec-6860-4e2f-a0d1-534cd31ac1ab" providerId="AD" clId="Web-{E615C39F-E0BD-0000-A0C1-2BC86CA85CE5}" dt="2021-04-29T19:54:51.504" v="0"/>
          <ac:spMkLst>
            <pc:docMk/>
            <pc:sldMk cId="1795403144" sldId="302"/>
            <ac:spMk id="13" creationId="{99F74EB5-E547-4FB4-95F5-BCC788F3C4A0}"/>
          </ac:spMkLst>
        </pc:spChg>
        <pc:graphicFrameChg chg="mod ord">
          <ac:chgData name="Dakotah Shamblin" userId="S::dshamblin@marylandmentor.net::d1e23dec-6860-4e2f-a0d1-534cd31ac1ab" providerId="AD" clId="Web-{E615C39F-E0BD-0000-A0C1-2BC86CA85CE5}" dt="2021-04-29T19:54:51.504" v="0"/>
          <ac:graphicFrameMkLst>
            <pc:docMk/>
            <pc:sldMk cId="1795403144" sldId="302"/>
            <ac:graphicFrameMk id="5" creationId="{E4D2E9A6-3BAB-4F84-9BC4-210B71219CCF}"/>
          </ac:graphicFrameMkLst>
        </pc:graphicFrame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2429555294" sldId="303"/>
        </pc:sldMkLst>
        <pc:spChg chg="mod ord">
          <ac:chgData name="Dakotah Shamblin" userId="S::dshamblin@marylandmentor.net::d1e23dec-6860-4e2f-a0d1-534cd31ac1ab" providerId="AD" clId="Web-{E615C39F-E0BD-0000-A0C1-2BC86CA85CE5}" dt="2021-04-29T19:54:51.504" v="0"/>
          <ac:spMkLst>
            <pc:docMk/>
            <pc:sldMk cId="2429555294" sldId="303"/>
            <ac:spMk id="2" creationId="{AEAA4E82-2B58-44AA-8628-72010B8CDC37}"/>
          </ac:spMkLst>
        </pc:spChg>
        <pc:spChg chg="mod ord">
          <ac:chgData name="Dakotah Shamblin" userId="S::dshamblin@marylandmentor.net::d1e23dec-6860-4e2f-a0d1-534cd31ac1ab" providerId="AD" clId="Web-{E615C39F-E0BD-0000-A0C1-2BC86CA85CE5}" dt="2021-04-29T19:54:51.504" v="0"/>
          <ac:spMkLst>
            <pc:docMk/>
            <pc:sldMk cId="2429555294" sldId="303"/>
            <ac:spMk id="3" creationId="{82C1CCB4-DC36-413D-B3B9-6F76066190F9}"/>
          </ac:spMkLst>
        </pc:spChg>
        <pc:spChg chg="del">
          <ac:chgData name="Dakotah Shamblin" userId="S::dshamblin@marylandmentor.net::d1e23dec-6860-4e2f-a0d1-534cd31ac1ab" providerId="AD" clId="Web-{E615C39F-E0BD-0000-A0C1-2BC86CA85CE5}" dt="2021-04-29T19:54:51.504" v="0"/>
          <ac:spMkLst>
            <pc:docMk/>
            <pc:sldMk cId="2429555294" sldId="303"/>
            <ac:spMk id="12" creationId="{2E442304-DDBD-4F7B-8017-36BCC863FB40}"/>
          </ac:spMkLst>
        </pc:spChg>
        <pc:spChg chg="del">
          <ac:chgData name="Dakotah Shamblin" userId="S::dshamblin@marylandmentor.net::d1e23dec-6860-4e2f-a0d1-534cd31ac1ab" providerId="AD" clId="Web-{E615C39F-E0BD-0000-A0C1-2BC86CA85CE5}" dt="2021-04-29T19:54:51.504" v="0"/>
          <ac:spMkLst>
            <pc:docMk/>
            <pc:sldMk cId="2429555294" sldId="303"/>
            <ac:spMk id="14" creationId="{5E107275-3853-46FD-A241-DE4355A42675}"/>
          </ac:spMkLst>
        </pc:spChg>
        <pc:graphicFrameChg chg="mod ord">
          <ac:chgData name="Dakotah Shamblin" userId="S::dshamblin@marylandmentor.net::d1e23dec-6860-4e2f-a0d1-534cd31ac1ab" providerId="AD" clId="Web-{E615C39F-E0BD-0000-A0C1-2BC86CA85CE5}" dt="2021-04-29T19:54:51.504" v="0"/>
          <ac:graphicFrameMkLst>
            <pc:docMk/>
            <pc:sldMk cId="2429555294" sldId="303"/>
            <ac:graphicFrameMk id="18" creationId="{619611CF-3ADD-4421-B36F-5F46CD57050D}"/>
          </ac:graphicFrameMkLst>
        </pc:graphicFrame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3444769117" sldId="304"/>
        </pc:sldMkLst>
        <pc:spChg chg="mod ord">
          <ac:chgData name="Dakotah Shamblin" userId="S::dshamblin@marylandmentor.net::d1e23dec-6860-4e2f-a0d1-534cd31ac1ab" providerId="AD" clId="Web-{E615C39F-E0BD-0000-A0C1-2BC86CA85CE5}" dt="2021-04-29T19:54:51.504" v="0"/>
          <ac:spMkLst>
            <pc:docMk/>
            <pc:sldMk cId="3444769117" sldId="304"/>
            <ac:spMk id="2" creationId="{69A56CB7-BE58-48D4-8D5A-8B11C94F1127}"/>
          </ac:spMkLst>
        </pc:spChg>
        <pc:spChg chg="mod ord">
          <ac:chgData name="Dakotah Shamblin" userId="S::dshamblin@marylandmentor.net::d1e23dec-6860-4e2f-a0d1-534cd31ac1ab" providerId="AD" clId="Web-{E615C39F-E0BD-0000-A0C1-2BC86CA85CE5}" dt="2021-04-29T19:54:51.504" v="0"/>
          <ac:spMkLst>
            <pc:docMk/>
            <pc:sldMk cId="3444769117" sldId="304"/>
            <ac:spMk id="3" creationId="{20F9B821-E600-4253-A2EF-F326AEEFC668}"/>
          </ac:spMkLst>
        </pc:spChg>
        <pc:spChg chg="mod ord">
          <ac:chgData name="Dakotah Shamblin" userId="S::dshamblin@marylandmentor.net::d1e23dec-6860-4e2f-a0d1-534cd31ac1ab" providerId="AD" clId="Web-{E615C39F-E0BD-0000-A0C1-2BC86CA85CE5}" dt="2021-04-29T19:54:51.504" v="0"/>
          <ac:spMkLst>
            <pc:docMk/>
            <pc:sldMk cId="3444769117" sldId="304"/>
            <ac:spMk id="4" creationId="{5CC65EB0-E73F-4D34-A4A1-F227D53A9402}"/>
          </ac:spMkLst>
        </pc:spChg>
        <pc:spChg chg="del">
          <ac:chgData name="Dakotah Shamblin" userId="S::dshamblin@marylandmentor.net::d1e23dec-6860-4e2f-a0d1-534cd31ac1ab" providerId="AD" clId="Web-{E615C39F-E0BD-0000-A0C1-2BC86CA85CE5}" dt="2021-04-29T19:54:51.504" v="0"/>
          <ac:spMkLst>
            <pc:docMk/>
            <pc:sldMk cId="3444769117" sldId="304"/>
            <ac:spMk id="12" creationId="{5D7F64A8-D625-4F61-A290-B499BB62ACFF}"/>
          </ac:spMkLst>
        </pc:spChg>
        <pc:picChg chg="del">
          <ac:chgData name="Dakotah Shamblin" userId="S::dshamblin@marylandmentor.net::d1e23dec-6860-4e2f-a0d1-534cd31ac1ab" providerId="AD" clId="Web-{E615C39F-E0BD-0000-A0C1-2BC86CA85CE5}" dt="2021-04-29T19:54:51.504" v="0"/>
          <ac:picMkLst>
            <pc:docMk/>
            <pc:sldMk cId="3444769117" sldId="304"/>
            <ac:picMk id="9" creationId="{F0DC3F39-E10D-4B57-B16A-027ADB8C6235}"/>
          </ac:picMkLst>
        </pc:picChg>
      </pc:sldChg>
      <pc:sldChg chg="modSp mod modClrScheme chgLayout">
        <pc:chgData name="Dakotah Shamblin" userId="S::dshamblin@marylandmentor.net::d1e23dec-6860-4e2f-a0d1-534cd31ac1ab" providerId="AD" clId="Web-{E615C39F-E0BD-0000-A0C1-2BC86CA85CE5}" dt="2021-04-29T19:54:51.504" v="0"/>
        <pc:sldMkLst>
          <pc:docMk/>
          <pc:sldMk cId="467188333" sldId="305"/>
        </pc:sldMkLst>
        <pc:spChg chg="mod ord">
          <ac:chgData name="Dakotah Shamblin" userId="S::dshamblin@marylandmentor.net::d1e23dec-6860-4e2f-a0d1-534cd31ac1ab" providerId="AD" clId="Web-{E615C39F-E0BD-0000-A0C1-2BC86CA85CE5}" dt="2021-04-29T19:54:51.504" v="0"/>
          <ac:spMkLst>
            <pc:docMk/>
            <pc:sldMk cId="467188333" sldId="305"/>
            <ac:spMk id="2" creationId="{CC688B2F-2FFA-411C-B88A-5E391D8148AF}"/>
          </ac:spMkLst>
        </pc:spChg>
        <pc:spChg chg="mod ord">
          <ac:chgData name="Dakotah Shamblin" userId="S::dshamblin@marylandmentor.net::d1e23dec-6860-4e2f-a0d1-534cd31ac1ab" providerId="AD" clId="Web-{E615C39F-E0BD-0000-A0C1-2BC86CA85CE5}" dt="2021-04-29T19:54:51.504" v="0"/>
          <ac:spMkLst>
            <pc:docMk/>
            <pc:sldMk cId="467188333" sldId="305"/>
            <ac:spMk id="3" creationId="{2CDA83F5-4627-43C7-94D7-944E866F71BF}"/>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2586450539" sldId="306"/>
        </pc:sldMkLst>
        <pc:spChg chg="mod ord">
          <ac:chgData name="Dakotah Shamblin" userId="S::dshamblin@marylandmentor.net::d1e23dec-6860-4e2f-a0d1-534cd31ac1ab" providerId="AD" clId="Web-{E615C39F-E0BD-0000-A0C1-2BC86CA85CE5}" dt="2021-04-29T19:54:51.504" v="0"/>
          <ac:spMkLst>
            <pc:docMk/>
            <pc:sldMk cId="2586450539" sldId="306"/>
            <ac:spMk id="2" creationId="{A5632914-3CAF-44C8-957C-0D964117ECC5}"/>
          </ac:spMkLst>
        </pc:spChg>
        <pc:spChg chg="mod ord">
          <ac:chgData name="Dakotah Shamblin" userId="S::dshamblin@marylandmentor.net::d1e23dec-6860-4e2f-a0d1-534cd31ac1ab" providerId="AD" clId="Web-{E615C39F-E0BD-0000-A0C1-2BC86CA85CE5}" dt="2021-04-29T19:54:51.504" v="0"/>
          <ac:spMkLst>
            <pc:docMk/>
            <pc:sldMk cId="2586450539" sldId="306"/>
            <ac:spMk id="3" creationId="{0E67B7FC-5A7C-4509-84AE-272CFDFB8811}"/>
          </ac:spMkLst>
        </pc:spChg>
        <pc:spChg chg="mod ord">
          <ac:chgData name="Dakotah Shamblin" userId="S::dshamblin@marylandmentor.net::d1e23dec-6860-4e2f-a0d1-534cd31ac1ab" providerId="AD" clId="Web-{E615C39F-E0BD-0000-A0C1-2BC86CA85CE5}" dt="2021-04-29T19:54:51.504" v="0"/>
          <ac:spMkLst>
            <pc:docMk/>
            <pc:sldMk cId="2586450539" sldId="306"/>
            <ac:spMk id="5" creationId="{E1EFBDE5-7778-4F7C-A9B6-40A15BA5ED16}"/>
          </ac:spMkLst>
        </pc:spChg>
        <pc:spChg chg="del">
          <ac:chgData name="Dakotah Shamblin" userId="S::dshamblin@marylandmentor.net::d1e23dec-6860-4e2f-a0d1-534cd31ac1ab" providerId="AD" clId="Web-{E615C39F-E0BD-0000-A0C1-2BC86CA85CE5}" dt="2021-04-29T19:54:51.504" v="0"/>
          <ac:spMkLst>
            <pc:docMk/>
            <pc:sldMk cId="2586450539" sldId="306"/>
            <ac:spMk id="8" creationId="{2029D5AD-8348-4446-B191-6A9B6FE03F21}"/>
          </ac:spMkLst>
        </pc:spChg>
        <pc:spChg chg="del">
          <ac:chgData name="Dakotah Shamblin" userId="S::dshamblin@marylandmentor.net::d1e23dec-6860-4e2f-a0d1-534cd31ac1ab" providerId="AD" clId="Web-{E615C39F-E0BD-0000-A0C1-2BC86CA85CE5}" dt="2021-04-29T19:54:51.504" v="0"/>
          <ac:spMkLst>
            <pc:docMk/>
            <pc:sldMk cId="2586450539" sldId="306"/>
            <ac:spMk id="10" creationId="{A3F395A2-2B64-4749-BD93-2F159C7E1FB5}"/>
          </ac:spMkLst>
        </pc:spChg>
        <pc:spChg chg="del">
          <ac:chgData name="Dakotah Shamblin" userId="S::dshamblin@marylandmentor.net::d1e23dec-6860-4e2f-a0d1-534cd31ac1ab" providerId="AD" clId="Web-{E615C39F-E0BD-0000-A0C1-2BC86CA85CE5}" dt="2021-04-29T19:54:51.504" v="0"/>
          <ac:spMkLst>
            <pc:docMk/>
            <pc:sldMk cId="2586450539" sldId="306"/>
            <ac:spMk id="12" creationId="{5CF0135B-EAB8-4CA0-896C-2D897ECD28BC}"/>
          </ac:spMkLst>
        </pc:spChg>
        <pc:spChg chg="del">
          <ac:chgData name="Dakotah Shamblin" userId="S::dshamblin@marylandmentor.net::d1e23dec-6860-4e2f-a0d1-534cd31ac1ab" providerId="AD" clId="Web-{E615C39F-E0BD-0000-A0C1-2BC86CA85CE5}" dt="2021-04-29T19:54:51.504" v="0"/>
          <ac:spMkLst>
            <pc:docMk/>
            <pc:sldMk cId="2586450539" sldId="306"/>
            <ac:spMk id="14" creationId="{92C3387C-D24F-4737-8A37-1DC5CFF09CFA}"/>
          </ac:spMkLst>
        </pc:spChg>
      </pc:sldChg>
      <pc:sldChg chg="modSp mod modClrScheme chgLayout">
        <pc:chgData name="Dakotah Shamblin" userId="S::dshamblin@marylandmentor.net::d1e23dec-6860-4e2f-a0d1-534cd31ac1ab" providerId="AD" clId="Web-{E615C39F-E0BD-0000-A0C1-2BC86CA85CE5}" dt="2021-04-29T19:54:51.504" v="0"/>
        <pc:sldMkLst>
          <pc:docMk/>
          <pc:sldMk cId="2528724025" sldId="307"/>
        </pc:sldMkLst>
        <pc:spChg chg="mod ord">
          <ac:chgData name="Dakotah Shamblin" userId="S::dshamblin@marylandmentor.net::d1e23dec-6860-4e2f-a0d1-534cd31ac1ab" providerId="AD" clId="Web-{E615C39F-E0BD-0000-A0C1-2BC86CA85CE5}" dt="2021-04-29T19:54:51.504" v="0"/>
          <ac:spMkLst>
            <pc:docMk/>
            <pc:sldMk cId="2528724025" sldId="307"/>
            <ac:spMk id="2" creationId="{A073D13E-7D25-49D2-924D-D5F5F45F91CA}"/>
          </ac:spMkLst>
        </pc:spChg>
        <pc:picChg chg="mod ord">
          <ac:chgData name="Dakotah Shamblin" userId="S::dshamblin@marylandmentor.net::d1e23dec-6860-4e2f-a0d1-534cd31ac1ab" providerId="AD" clId="Web-{E615C39F-E0BD-0000-A0C1-2BC86CA85CE5}" dt="2021-04-29T19:54:51.504" v="0"/>
          <ac:picMkLst>
            <pc:docMk/>
            <pc:sldMk cId="2528724025" sldId="307"/>
            <ac:picMk id="4" creationId="{FDC439A3-F0B7-411B-8791-B07BBC162C17}"/>
          </ac:picMkLst>
        </pc:picChg>
      </pc:sldChg>
      <pc:sldChg chg="modSp mod modClrScheme chgLayout">
        <pc:chgData name="Dakotah Shamblin" userId="S::dshamblin@marylandmentor.net::d1e23dec-6860-4e2f-a0d1-534cd31ac1ab" providerId="AD" clId="Web-{E615C39F-E0BD-0000-A0C1-2BC86CA85CE5}" dt="2021-04-29T19:54:51.504" v="0"/>
        <pc:sldMkLst>
          <pc:docMk/>
          <pc:sldMk cId="3717714998" sldId="308"/>
        </pc:sldMkLst>
        <pc:spChg chg="mod ord">
          <ac:chgData name="Dakotah Shamblin" userId="S::dshamblin@marylandmentor.net::d1e23dec-6860-4e2f-a0d1-534cd31ac1ab" providerId="AD" clId="Web-{E615C39F-E0BD-0000-A0C1-2BC86CA85CE5}" dt="2021-04-29T19:54:51.504" v="0"/>
          <ac:spMkLst>
            <pc:docMk/>
            <pc:sldMk cId="3717714998" sldId="308"/>
            <ac:spMk id="2" creationId="{2128009B-6826-4298-880F-298E72E3313A}"/>
          </ac:spMkLst>
        </pc:spChg>
        <pc:spChg chg="mod ord">
          <ac:chgData name="Dakotah Shamblin" userId="S::dshamblin@marylandmentor.net::d1e23dec-6860-4e2f-a0d1-534cd31ac1ab" providerId="AD" clId="Web-{E615C39F-E0BD-0000-A0C1-2BC86CA85CE5}" dt="2021-04-29T19:54:51.504" v="0"/>
          <ac:spMkLst>
            <pc:docMk/>
            <pc:sldMk cId="3717714998" sldId="308"/>
            <ac:spMk id="3" creationId="{BDECBE2A-1B56-4C5A-BEFE-07FB61765AFE}"/>
          </ac:spMkLst>
        </pc:spChg>
        <pc:spChg chg="mod ord">
          <ac:chgData name="Dakotah Shamblin" userId="S::dshamblin@marylandmentor.net::d1e23dec-6860-4e2f-a0d1-534cd31ac1ab" providerId="AD" clId="Web-{E615C39F-E0BD-0000-A0C1-2BC86CA85CE5}" dt="2021-04-29T19:54:51.504" v="0"/>
          <ac:spMkLst>
            <pc:docMk/>
            <pc:sldMk cId="3717714998" sldId="308"/>
            <ac:spMk id="4" creationId="{44A855F4-C05F-4EAE-B17B-B5BA62EB9B61}"/>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993359371" sldId="309"/>
        </pc:sldMkLst>
        <pc:spChg chg="mod ord">
          <ac:chgData name="Dakotah Shamblin" userId="S::dshamblin@marylandmentor.net::d1e23dec-6860-4e2f-a0d1-534cd31ac1ab" providerId="AD" clId="Web-{E615C39F-E0BD-0000-A0C1-2BC86CA85CE5}" dt="2021-04-29T19:54:51.504" v="0"/>
          <ac:spMkLst>
            <pc:docMk/>
            <pc:sldMk cId="993359371" sldId="309"/>
            <ac:spMk id="2" creationId="{004E2690-16E0-476C-B192-E1E91CCE9697}"/>
          </ac:spMkLst>
        </pc:spChg>
        <pc:spChg chg="mod ord">
          <ac:chgData name="Dakotah Shamblin" userId="S::dshamblin@marylandmentor.net::d1e23dec-6860-4e2f-a0d1-534cd31ac1ab" providerId="AD" clId="Web-{E615C39F-E0BD-0000-A0C1-2BC86CA85CE5}" dt="2021-04-29T19:54:51.504" v="0"/>
          <ac:spMkLst>
            <pc:docMk/>
            <pc:sldMk cId="993359371" sldId="309"/>
            <ac:spMk id="3" creationId="{3A664C10-76F2-440E-B5B4-5C1CC29B1451}"/>
          </ac:spMkLst>
        </pc:spChg>
        <pc:spChg chg="mod ord">
          <ac:chgData name="Dakotah Shamblin" userId="S::dshamblin@marylandmentor.net::d1e23dec-6860-4e2f-a0d1-534cd31ac1ab" providerId="AD" clId="Web-{E615C39F-E0BD-0000-A0C1-2BC86CA85CE5}" dt="2021-04-29T19:54:51.504" v="0"/>
          <ac:spMkLst>
            <pc:docMk/>
            <pc:sldMk cId="993359371" sldId="309"/>
            <ac:spMk id="4" creationId="{E65203AB-C367-48A8-89EE-E1832E60A762}"/>
          </ac:spMkLst>
        </pc:spChg>
        <pc:spChg chg="del">
          <ac:chgData name="Dakotah Shamblin" userId="S::dshamblin@marylandmentor.net::d1e23dec-6860-4e2f-a0d1-534cd31ac1ab" providerId="AD" clId="Web-{E615C39F-E0BD-0000-A0C1-2BC86CA85CE5}" dt="2021-04-29T19:54:51.504" v="0"/>
          <ac:spMkLst>
            <pc:docMk/>
            <pc:sldMk cId="993359371" sldId="309"/>
            <ac:spMk id="66" creationId="{081EA652-8C6A-4E69-BEB9-170809474553}"/>
          </ac:spMkLst>
        </pc:spChg>
        <pc:spChg chg="del">
          <ac:chgData name="Dakotah Shamblin" userId="S::dshamblin@marylandmentor.net::d1e23dec-6860-4e2f-a0d1-534cd31ac1ab" providerId="AD" clId="Web-{E615C39F-E0BD-0000-A0C1-2BC86CA85CE5}" dt="2021-04-29T19:54:51.504" v="0"/>
          <ac:spMkLst>
            <pc:docMk/>
            <pc:sldMk cId="993359371" sldId="309"/>
            <ac:spMk id="67" creationId="{5298780A-33B9-4EA2-8F67-DE68AD62841B}"/>
          </ac:spMkLst>
        </pc:spChg>
        <pc:spChg chg="del">
          <ac:chgData name="Dakotah Shamblin" userId="S::dshamblin@marylandmentor.net::d1e23dec-6860-4e2f-a0d1-534cd31ac1ab" providerId="AD" clId="Web-{E615C39F-E0BD-0000-A0C1-2BC86CA85CE5}" dt="2021-04-29T19:54:51.504" v="0"/>
          <ac:spMkLst>
            <pc:docMk/>
            <pc:sldMk cId="993359371" sldId="309"/>
            <ac:spMk id="68" creationId="{7F488E8B-4E1E-4402-8935-D4E6C02615C7}"/>
          </ac:spMkLst>
        </pc:spChg>
      </pc:sldChg>
      <pc:sldChg chg="modSp mod modClrScheme chgLayout">
        <pc:chgData name="Dakotah Shamblin" userId="S::dshamblin@marylandmentor.net::d1e23dec-6860-4e2f-a0d1-534cd31ac1ab" providerId="AD" clId="Web-{E615C39F-E0BD-0000-A0C1-2BC86CA85CE5}" dt="2021-04-29T19:54:51.504" v="0"/>
        <pc:sldMkLst>
          <pc:docMk/>
          <pc:sldMk cId="3824276976" sldId="310"/>
        </pc:sldMkLst>
        <pc:spChg chg="mod ord">
          <ac:chgData name="Dakotah Shamblin" userId="S::dshamblin@marylandmentor.net::d1e23dec-6860-4e2f-a0d1-534cd31ac1ab" providerId="AD" clId="Web-{E615C39F-E0BD-0000-A0C1-2BC86CA85CE5}" dt="2021-04-29T19:54:51.504" v="0"/>
          <ac:spMkLst>
            <pc:docMk/>
            <pc:sldMk cId="3824276976" sldId="310"/>
            <ac:spMk id="7" creationId="{285D7BF3-F1ED-43E5-9603-055D017BCD3B}"/>
          </ac:spMkLst>
        </pc:spChg>
      </pc:sldChg>
      <pc:sldChg chg="delSp modSp mod modClrScheme delDesignElem chgLayout">
        <pc:chgData name="Dakotah Shamblin" userId="S::dshamblin@marylandmentor.net::d1e23dec-6860-4e2f-a0d1-534cd31ac1ab" providerId="AD" clId="Web-{E615C39F-E0BD-0000-A0C1-2BC86CA85CE5}" dt="2021-04-29T19:54:51.504" v="0"/>
        <pc:sldMkLst>
          <pc:docMk/>
          <pc:sldMk cId="955137286" sldId="311"/>
        </pc:sldMkLst>
        <pc:spChg chg="mod ord">
          <ac:chgData name="Dakotah Shamblin" userId="S::dshamblin@marylandmentor.net::d1e23dec-6860-4e2f-a0d1-534cd31ac1ab" providerId="AD" clId="Web-{E615C39F-E0BD-0000-A0C1-2BC86CA85CE5}" dt="2021-04-29T19:54:51.504" v="0"/>
          <ac:spMkLst>
            <pc:docMk/>
            <pc:sldMk cId="955137286" sldId="311"/>
            <ac:spMk id="2" creationId="{9107496F-EA03-4EAF-B36D-A2CB524C069F}"/>
          </ac:spMkLst>
        </pc:spChg>
        <pc:spChg chg="mod ord">
          <ac:chgData name="Dakotah Shamblin" userId="S::dshamblin@marylandmentor.net::d1e23dec-6860-4e2f-a0d1-534cd31ac1ab" providerId="AD" clId="Web-{E615C39F-E0BD-0000-A0C1-2BC86CA85CE5}" dt="2021-04-29T19:54:51.504" v="0"/>
          <ac:spMkLst>
            <pc:docMk/>
            <pc:sldMk cId="955137286" sldId="311"/>
            <ac:spMk id="3" creationId="{E3DDA82C-9B27-493A-83B7-CA39C29B2381}"/>
          </ac:spMkLst>
        </pc:spChg>
        <pc:spChg chg="mod ord">
          <ac:chgData name="Dakotah Shamblin" userId="S::dshamblin@marylandmentor.net::d1e23dec-6860-4e2f-a0d1-534cd31ac1ab" providerId="AD" clId="Web-{E615C39F-E0BD-0000-A0C1-2BC86CA85CE5}" dt="2021-04-29T19:54:51.504" v="0"/>
          <ac:spMkLst>
            <pc:docMk/>
            <pc:sldMk cId="955137286" sldId="311"/>
            <ac:spMk id="4" creationId="{3DD48B3A-3755-4B21-8F46-61FA8B600092}"/>
          </ac:spMkLst>
        </pc:spChg>
        <pc:cxnChg chg="del">
          <ac:chgData name="Dakotah Shamblin" userId="S::dshamblin@marylandmentor.net::d1e23dec-6860-4e2f-a0d1-534cd31ac1ab" providerId="AD" clId="Web-{E615C39F-E0BD-0000-A0C1-2BC86CA85CE5}" dt="2021-04-29T19:54:51.504" v="0"/>
          <ac:cxnSpMkLst>
            <pc:docMk/>
            <pc:sldMk cId="955137286" sldId="311"/>
            <ac:cxnSpMk id="10" creationId="{A7F400EE-A8A5-48AF-B4D6-291B52C6F0B0}"/>
          </ac:cxnSpMkLst>
        </pc:cxnChg>
      </pc:sldChg>
      <pc:sldChg chg="modSp new">
        <pc:chgData name="Dakotah Shamblin" userId="S::dshamblin@marylandmentor.net::d1e23dec-6860-4e2f-a0d1-534cd31ac1ab" providerId="AD" clId="Web-{E615C39F-E0BD-0000-A0C1-2BC86CA85CE5}" dt="2021-04-29T19:59:06.041" v="40" actId="20577"/>
        <pc:sldMkLst>
          <pc:docMk/>
          <pc:sldMk cId="1812799450" sldId="312"/>
        </pc:sldMkLst>
        <pc:spChg chg="mod">
          <ac:chgData name="Dakotah Shamblin" userId="S::dshamblin@marylandmentor.net::d1e23dec-6860-4e2f-a0d1-534cd31ac1ab" providerId="AD" clId="Web-{E615C39F-E0BD-0000-A0C1-2BC86CA85CE5}" dt="2021-04-29T19:57:56.946" v="27" actId="20577"/>
          <ac:spMkLst>
            <pc:docMk/>
            <pc:sldMk cId="1812799450" sldId="312"/>
            <ac:spMk id="2" creationId="{B571F918-62A2-4C3D-965D-F1E8C4A903E5}"/>
          </ac:spMkLst>
        </pc:spChg>
        <pc:spChg chg="mod">
          <ac:chgData name="Dakotah Shamblin" userId="S::dshamblin@marylandmentor.net::d1e23dec-6860-4e2f-a0d1-534cd31ac1ab" providerId="AD" clId="Web-{E615C39F-E0BD-0000-A0C1-2BC86CA85CE5}" dt="2021-04-29T19:59:06.041" v="40" actId="20577"/>
          <ac:spMkLst>
            <pc:docMk/>
            <pc:sldMk cId="1812799450" sldId="312"/>
            <ac:spMk id="3" creationId="{C3110D32-6FDB-4FD1-BF94-1016DF65F8AC}"/>
          </ac:spMkLst>
        </pc:spChg>
      </pc:sldChg>
      <pc:sldMasterChg chg="del delSldLayout">
        <pc:chgData name="Dakotah Shamblin" userId="S::dshamblin@marylandmentor.net::d1e23dec-6860-4e2f-a0d1-534cd31ac1ab" providerId="AD" clId="Web-{E615C39F-E0BD-0000-A0C1-2BC86CA85CE5}" dt="2021-04-29T19:54:51.504" v="0"/>
        <pc:sldMasterMkLst>
          <pc:docMk/>
          <pc:sldMasterMk cId="2460954070" sldId="2147483660"/>
        </pc:sldMasterMkLst>
        <pc:sldLayoutChg chg="del">
          <pc:chgData name="Dakotah Shamblin" userId="S::dshamblin@marylandmentor.net::d1e23dec-6860-4e2f-a0d1-534cd31ac1ab" providerId="AD" clId="Web-{E615C39F-E0BD-0000-A0C1-2BC86CA85CE5}" dt="2021-04-29T19:54:51.504" v="0"/>
          <pc:sldLayoutMkLst>
            <pc:docMk/>
            <pc:sldMasterMk cId="2460954070" sldId="2147483660"/>
            <pc:sldLayoutMk cId="2385387890" sldId="2147483661"/>
          </pc:sldLayoutMkLst>
        </pc:sldLayoutChg>
        <pc:sldLayoutChg chg="del">
          <pc:chgData name="Dakotah Shamblin" userId="S::dshamblin@marylandmentor.net::d1e23dec-6860-4e2f-a0d1-534cd31ac1ab" providerId="AD" clId="Web-{E615C39F-E0BD-0000-A0C1-2BC86CA85CE5}" dt="2021-04-29T19:54:51.504" v="0"/>
          <pc:sldLayoutMkLst>
            <pc:docMk/>
            <pc:sldMasterMk cId="2460954070" sldId="2147483660"/>
            <pc:sldLayoutMk cId="949138452" sldId="2147483662"/>
          </pc:sldLayoutMkLst>
        </pc:sldLayoutChg>
        <pc:sldLayoutChg chg="del">
          <pc:chgData name="Dakotah Shamblin" userId="S::dshamblin@marylandmentor.net::d1e23dec-6860-4e2f-a0d1-534cd31ac1ab" providerId="AD" clId="Web-{E615C39F-E0BD-0000-A0C1-2BC86CA85CE5}" dt="2021-04-29T19:54:51.504" v="0"/>
          <pc:sldLayoutMkLst>
            <pc:docMk/>
            <pc:sldMasterMk cId="2460954070" sldId="2147483660"/>
            <pc:sldLayoutMk cId="2591524520" sldId="2147483663"/>
          </pc:sldLayoutMkLst>
        </pc:sldLayoutChg>
        <pc:sldLayoutChg chg="del">
          <pc:chgData name="Dakotah Shamblin" userId="S::dshamblin@marylandmentor.net::d1e23dec-6860-4e2f-a0d1-534cd31ac1ab" providerId="AD" clId="Web-{E615C39F-E0BD-0000-A0C1-2BC86CA85CE5}" dt="2021-04-29T19:54:51.504" v="0"/>
          <pc:sldLayoutMkLst>
            <pc:docMk/>
            <pc:sldMasterMk cId="2460954070" sldId="2147483660"/>
            <pc:sldLayoutMk cId="1203092039" sldId="2147483664"/>
          </pc:sldLayoutMkLst>
        </pc:sldLayoutChg>
        <pc:sldLayoutChg chg="del">
          <pc:chgData name="Dakotah Shamblin" userId="S::dshamblin@marylandmentor.net::d1e23dec-6860-4e2f-a0d1-534cd31ac1ab" providerId="AD" clId="Web-{E615C39F-E0BD-0000-A0C1-2BC86CA85CE5}" dt="2021-04-29T19:54:51.504" v="0"/>
          <pc:sldLayoutMkLst>
            <pc:docMk/>
            <pc:sldMasterMk cId="2460954070" sldId="2147483660"/>
            <pc:sldLayoutMk cId="3733172339" sldId="2147483665"/>
          </pc:sldLayoutMkLst>
        </pc:sldLayoutChg>
        <pc:sldLayoutChg chg="del">
          <pc:chgData name="Dakotah Shamblin" userId="S::dshamblin@marylandmentor.net::d1e23dec-6860-4e2f-a0d1-534cd31ac1ab" providerId="AD" clId="Web-{E615C39F-E0BD-0000-A0C1-2BC86CA85CE5}" dt="2021-04-29T19:54:51.504" v="0"/>
          <pc:sldLayoutMkLst>
            <pc:docMk/>
            <pc:sldMasterMk cId="2460954070" sldId="2147483660"/>
            <pc:sldLayoutMk cId="3210312558" sldId="2147483666"/>
          </pc:sldLayoutMkLst>
        </pc:sldLayoutChg>
        <pc:sldLayoutChg chg="del">
          <pc:chgData name="Dakotah Shamblin" userId="S::dshamblin@marylandmentor.net::d1e23dec-6860-4e2f-a0d1-534cd31ac1ab" providerId="AD" clId="Web-{E615C39F-E0BD-0000-A0C1-2BC86CA85CE5}" dt="2021-04-29T19:54:51.504" v="0"/>
          <pc:sldLayoutMkLst>
            <pc:docMk/>
            <pc:sldMasterMk cId="2460954070" sldId="2147483660"/>
            <pc:sldLayoutMk cId="3146388984" sldId="2147483667"/>
          </pc:sldLayoutMkLst>
        </pc:sldLayoutChg>
        <pc:sldLayoutChg chg="del">
          <pc:chgData name="Dakotah Shamblin" userId="S::dshamblin@marylandmentor.net::d1e23dec-6860-4e2f-a0d1-534cd31ac1ab" providerId="AD" clId="Web-{E615C39F-E0BD-0000-A0C1-2BC86CA85CE5}" dt="2021-04-29T19:54:51.504" v="0"/>
          <pc:sldLayoutMkLst>
            <pc:docMk/>
            <pc:sldMasterMk cId="2460954070" sldId="2147483660"/>
            <pc:sldLayoutMk cId="3171841454" sldId="2147483668"/>
          </pc:sldLayoutMkLst>
        </pc:sldLayoutChg>
        <pc:sldLayoutChg chg="del">
          <pc:chgData name="Dakotah Shamblin" userId="S::dshamblin@marylandmentor.net::d1e23dec-6860-4e2f-a0d1-534cd31ac1ab" providerId="AD" clId="Web-{E615C39F-E0BD-0000-A0C1-2BC86CA85CE5}" dt="2021-04-29T19:54:51.504" v="0"/>
          <pc:sldLayoutMkLst>
            <pc:docMk/>
            <pc:sldMasterMk cId="2460954070" sldId="2147483660"/>
            <pc:sldLayoutMk cId="1718958274" sldId="2147483669"/>
          </pc:sldLayoutMkLst>
        </pc:sldLayoutChg>
        <pc:sldLayoutChg chg="del">
          <pc:chgData name="Dakotah Shamblin" userId="S::dshamblin@marylandmentor.net::d1e23dec-6860-4e2f-a0d1-534cd31ac1ab" providerId="AD" clId="Web-{E615C39F-E0BD-0000-A0C1-2BC86CA85CE5}" dt="2021-04-29T19:54:51.504" v="0"/>
          <pc:sldLayoutMkLst>
            <pc:docMk/>
            <pc:sldMasterMk cId="2460954070" sldId="2147483660"/>
            <pc:sldLayoutMk cId="2202905451" sldId="2147483670"/>
          </pc:sldLayoutMkLst>
        </pc:sldLayoutChg>
        <pc:sldLayoutChg chg="del">
          <pc:chgData name="Dakotah Shamblin" userId="S::dshamblin@marylandmentor.net::d1e23dec-6860-4e2f-a0d1-534cd31ac1ab" providerId="AD" clId="Web-{E615C39F-E0BD-0000-A0C1-2BC86CA85CE5}" dt="2021-04-29T19:54:51.504" v="0"/>
          <pc:sldLayoutMkLst>
            <pc:docMk/>
            <pc:sldMasterMk cId="2460954070" sldId="2147483660"/>
            <pc:sldLayoutMk cId="3479445657" sldId="2147483671"/>
          </pc:sldLayoutMkLst>
        </pc:sldLayoutChg>
      </pc:sldMasterChg>
      <pc:sldMasterChg chg="add addSldLayout modSldLayout">
        <pc:chgData name="Dakotah Shamblin" userId="S::dshamblin@marylandmentor.net::d1e23dec-6860-4e2f-a0d1-534cd31ac1ab" providerId="AD" clId="Web-{E615C39F-E0BD-0000-A0C1-2BC86CA85CE5}" dt="2021-04-29T19:54:51.504" v="0"/>
        <pc:sldMasterMkLst>
          <pc:docMk/>
          <pc:sldMasterMk cId="3563073674" sldId="2147483672"/>
        </pc:sldMasterMkLst>
        <pc:sldLayoutChg chg="add mod replId">
          <pc:chgData name="Dakotah Shamblin" userId="S::dshamblin@marylandmentor.net::d1e23dec-6860-4e2f-a0d1-534cd31ac1ab" providerId="AD" clId="Web-{E615C39F-E0BD-0000-A0C1-2BC86CA85CE5}" dt="2021-04-29T19:54:51.504" v="0"/>
          <pc:sldLayoutMkLst>
            <pc:docMk/>
            <pc:sldMasterMk cId="3563073674" sldId="2147483672"/>
            <pc:sldLayoutMk cId="1118864652" sldId="2147483673"/>
          </pc:sldLayoutMkLst>
        </pc:sldLayoutChg>
        <pc:sldLayoutChg chg="add mod replId">
          <pc:chgData name="Dakotah Shamblin" userId="S::dshamblin@marylandmentor.net::d1e23dec-6860-4e2f-a0d1-534cd31ac1ab" providerId="AD" clId="Web-{E615C39F-E0BD-0000-A0C1-2BC86CA85CE5}" dt="2021-04-29T19:54:51.504" v="0"/>
          <pc:sldLayoutMkLst>
            <pc:docMk/>
            <pc:sldMasterMk cId="3563073674" sldId="2147483672"/>
            <pc:sldLayoutMk cId="201979339" sldId="2147483674"/>
          </pc:sldLayoutMkLst>
        </pc:sldLayoutChg>
        <pc:sldLayoutChg chg="add mod replId">
          <pc:chgData name="Dakotah Shamblin" userId="S::dshamblin@marylandmentor.net::d1e23dec-6860-4e2f-a0d1-534cd31ac1ab" providerId="AD" clId="Web-{E615C39F-E0BD-0000-A0C1-2BC86CA85CE5}" dt="2021-04-29T19:54:51.504" v="0"/>
          <pc:sldLayoutMkLst>
            <pc:docMk/>
            <pc:sldMasterMk cId="3563073674" sldId="2147483672"/>
            <pc:sldLayoutMk cId="4060728591" sldId="2147483675"/>
          </pc:sldLayoutMkLst>
        </pc:sldLayoutChg>
        <pc:sldLayoutChg chg="add mod replId">
          <pc:chgData name="Dakotah Shamblin" userId="S::dshamblin@marylandmentor.net::d1e23dec-6860-4e2f-a0d1-534cd31ac1ab" providerId="AD" clId="Web-{E615C39F-E0BD-0000-A0C1-2BC86CA85CE5}" dt="2021-04-29T19:54:51.504" v="0"/>
          <pc:sldLayoutMkLst>
            <pc:docMk/>
            <pc:sldMasterMk cId="3563073674" sldId="2147483672"/>
            <pc:sldLayoutMk cId="3620144916" sldId="2147483676"/>
          </pc:sldLayoutMkLst>
        </pc:sldLayoutChg>
        <pc:sldLayoutChg chg="add mod replId">
          <pc:chgData name="Dakotah Shamblin" userId="S::dshamblin@marylandmentor.net::d1e23dec-6860-4e2f-a0d1-534cd31ac1ab" providerId="AD" clId="Web-{E615C39F-E0BD-0000-A0C1-2BC86CA85CE5}" dt="2021-04-29T19:54:51.504" v="0"/>
          <pc:sldLayoutMkLst>
            <pc:docMk/>
            <pc:sldMasterMk cId="3563073674" sldId="2147483672"/>
            <pc:sldLayoutMk cId="2107438713" sldId="2147483677"/>
          </pc:sldLayoutMkLst>
        </pc:sldLayoutChg>
        <pc:sldLayoutChg chg="add mod replId">
          <pc:chgData name="Dakotah Shamblin" userId="S::dshamblin@marylandmentor.net::d1e23dec-6860-4e2f-a0d1-534cd31ac1ab" providerId="AD" clId="Web-{E615C39F-E0BD-0000-A0C1-2BC86CA85CE5}" dt="2021-04-29T19:54:51.504" v="0"/>
          <pc:sldLayoutMkLst>
            <pc:docMk/>
            <pc:sldMasterMk cId="3563073674" sldId="2147483672"/>
            <pc:sldLayoutMk cId="3098959601" sldId="2147483678"/>
          </pc:sldLayoutMkLst>
        </pc:sldLayoutChg>
        <pc:sldLayoutChg chg="add mod replId">
          <pc:chgData name="Dakotah Shamblin" userId="S::dshamblin@marylandmentor.net::d1e23dec-6860-4e2f-a0d1-534cd31ac1ab" providerId="AD" clId="Web-{E615C39F-E0BD-0000-A0C1-2BC86CA85CE5}" dt="2021-04-29T19:54:51.504" v="0"/>
          <pc:sldLayoutMkLst>
            <pc:docMk/>
            <pc:sldMasterMk cId="3563073674" sldId="2147483672"/>
            <pc:sldLayoutMk cId="2528757060" sldId="2147483679"/>
          </pc:sldLayoutMkLst>
        </pc:sldLayoutChg>
        <pc:sldLayoutChg chg="add mod replId">
          <pc:chgData name="Dakotah Shamblin" userId="S::dshamblin@marylandmentor.net::d1e23dec-6860-4e2f-a0d1-534cd31ac1ab" providerId="AD" clId="Web-{E615C39F-E0BD-0000-A0C1-2BC86CA85CE5}" dt="2021-04-29T19:54:51.504" v="0"/>
          <pc:sldLayoutMkLst>
            <pc:docMk/>
            <pc:sldMasterMk cId="3563073674" sldId="2147483672"/>
            <pc:sldLayoutMk cId="3365835677" sldId="2147483680"/>
          </pc:sldLayoutMkLst>
        </pc:sldLayoutChg>
        <pc:sldLayoutChg chg="add mod replId">
          <pc:chgData name="Dakotah Shamblin" userId="S::dshamblin@marylandmentor.net::d1e23dec-6860-4e2f-a0d1-534cd31ac1ab" providerId="AD" clId="Web-{E615C39F-E0BD-0000-A0C1-2BC86CA85CE5}" dt="2021-04-29T19:54:51.504" v="0"/>
          <pc:sldLayoutMkLst>
            <pc:docMk/>
            <pc:sldMasterMk cId="3563073674" sldId="2147483672"/>
            <pc:sldLayoutMk cId="2206977708" sldId="2147483681"/>
          </pc:sldLayoutMkLst>
        </pc:sldLayoutChg>
        <pc:sldLayoutChg chg="add mod replId">
          <pc:chgData name="Dakotah Shamblin" userId="S::dshamblin@marylandmentor.net::d1e23dec-6860-4e2f-a0d1-534cd31ac1ab" providerId="AD" clId="Web-{E615C39F-E0BD-0000-A0C1-2BC86CA85CE5}" dt="2021-04-29T19:54:51.504" v="0"/>
          <pc:sldLayoutMkLst>
            <pc:docMk/>
            <pc:sldMasterMk cId="3563073674" sldId="2147483672"/>
            <pc:sldLayoutMk cId="3964968686" sldId="2147483682"/>
          </pc:sldLayoutMkLst>
        </pc:sldLayoutChg>
        <pc:sldLayoutChg chg="add mod replId">
          <pc:chgData name="Dakotah Shamblin" userId="S::dshamblin@marylandmentor.net::d1e23dec-6860-4e2f-a0d1-534cd31ac1ab" providerId="AD" clId="Web-{E615C39F-E0BD-0000-A0C1-2BC86CA85CE5}" dt="2021-04-29T19:54:51.504" v="0"/>
          <pc:sldLayoutMkLst>
            <pc:docMk/>
            <pc:sldMasterMk cId="3563073674" sldId="2147483672"/>
            <pc:sldLayoutMk cId="2943698329" sldId="2147483683"/>
          </pc:sldLayoutMkLst>
        </pc:sldLayoutChg>
      </pc:sldMasterChg>
    </pc:docChg>
  </pc:docChgLst>
  <pc:docChgLst>
    <pc:chgData name="Dakotah Shamblin" userId="S::dshamblin@mentormddc.org::d1e23dec-6860-4e2f-a0d1-534cd31ac1ab" providerId="AD" clId="Web-{1A4935B7-37EA-0314-F9C1-8A1D18376050}"/>
    <pc:docChg chg="addSld sldOrd">
      <pc:chgData name="Dakotah Shamblin" userId="S::dshamblin@mentormddc.org::d1e23dec-6860-4e2f-a0d1-534cd31ac1ab" providerId="AD" clId="Web-{1A4935B7-37EA-0314-F9C1-8A1D18376050}" dt="2021-05-25T19:24:57.491" v="3"/>
      <pc:docMkLst>
        <pc:docMk/>
      </pc:docMkLst>
      <pc:sldChg chg="add ord">
        <pc:chgData name="Dakotah Shamblin" userId="S::dshamblin@mentormddc.org::d1e23dec-6860-4e2f-a0d1-534cd31ac1ab" providerId="AD" clId="Web-{1A4935B7-37EA-0314-F9C1-8A1D18376050}" dt="2021-05-25T19:24:28.600" v="1"/>
        <pc:sldMkLst>
          <pc:docMk/>
          <pc:sldMk cId="2282891655" sldId="321"/>
        </pc:sldMkLst>
      </pc:sldChg>
      <pc:sldChg chg="add ord">
        <pc:chgData name="Dakotah Shamblin" userId="S::dshamblin@mentormddc.org::d1e23dec-6860-4e2f-a0d1-534cd31ac1ab" providerId="AD" clId="Web-{1A4935B7-37EA-0314-F9C1-8A1D18376050}" dt="2021-05-25T19:24:57.491" v="3"/>
        <pc:sldMkLst>
          <pc:docMk/>
          <pc:sldMk cId="778031751" sldId="322"/>
        </pc:sldMkLst>
      </pc:sldChg>
    </pc:docChg>
  </pc:docChgLst>
  <pc:docChgLst>
    <pc:chgData name="Dakotah Shamblin" userId="S::dshamblin@mentormddc.org::d1e23dec-6860-4e2f-a0d1-534cd31ac1ab" providerId="AD" clId="Web-{7601FAA7-142A-69C7-6ECA-14A297B0E6D3}"/>
    <pc:docChg chg="modSld">
      <pc:chgData name="Dakotah Shamblin" userId="S::dshamblin@mentormddc.org::d1e23dec-6860-4e2f-a0d1-534cd31ac1ab" providerId="AD" clId="Web-{7601FAA7-142A-69C7-6ECA-14A297B0E6D3}" dt="2021-07-12T15:54:18.699" v="37" actId="20577"/>
      <pc:docMkLst>
        <pc:docMk/>
      </pc:docMkLst>
      <pc:sldChg chg="modSp">
        <pc:chgData name="Dakotah Shamblin" userId="S::dshamblin@mentormddc.org::d1e23dec-6860-4e2f-a0d1-534cd31ac1ab" providerId="AD" clId="Web-{7601FAA7-142A-69C7-6ECA-14A297B0E6D3}" dt="2021-07-12T15:38:46.722" v="15" actId="20577"/>
        <pc:sldMkLst>
          <pc:docMk/>
          <pc:sldMk cId="1136634911" sldId="259"/>
        </pc:sldMkLst>
        <pc:spChg chg="mod">
          <ac:chgData name="Dakotah Shamblin" userId="S::dshamblin@mentormddc.org::d1e23dec-6860-4e2f-a0d1-534cd31ac1ab" providerId="AD" clId="Web-{7601FAA7-142A-69C7-6ECA-14A297B0E6D3}" dt="2021-07-12T15:38:46.722" v="15" actId="20577"/>
          <ac:spMkLst>
            <pc:docMk/>
            <pc:sldMk cId="1136634911" sldId="259"/>
            <ac:spMk id="3" creationId="{35B0964F-6F42-4C97-9557-1F0ABF956156}"/>
          </ac:spMkLst>
        </pc:spChg>
      </pc:sldChg>
      <pc:sldChg chg="modSp">
        <pc:chgData name="Dakotah Shamblin" userId="S::dshamblin@mentormddc.org::d1e23dec-6860-4e2f-a0d1-534cd31ac1ab" providerId="AD" clId="Web-{7601FAA7-142A-69C7-6ECA-14A297B0E6D3}" dt="2021-07-12T15:38:36.253" v="13" actId="1076"/>
        <pc:sldMkLst>
          <pc:docMk/>
          <pc:sldMk cId="1515032217" sldId="265"/>
        </pc:sldMkLst>
        <pc:spChg chg="mod">
          <ac:chgData name="Dakotah Shamblin" userId="S::dshamblin@mentormddc.org::d1e23dec-6860-4e2f-a0d1-534cd31ac1ab" providerId="AD" clId="Web-{7601FAA7-142A-69C7-6ECA-14A297B0E6D3}" dt="2021-07-12T15:38:36.253" v="13" actId="1076"/>
          <ac:spMkLst>
            <pc:docMk/>
            <pc:sldMk cId="1515032217" sldId="265"/>
            <ac:spMk id="3" creationId="{9E503009-D740-46B7-9376-50C3562CE295}"/>
          </ac:spMkLst>
        </pc:spChg>
      </pc:sldChg>
      <pc:sldChg chg="modSp">
        <pc:chgData name="Dakotah Shamblin" userId="S::dshamblin@mentormddc.org::d1e23dec-6860-4e2f-a0d1-534cd31ac1ab" providerId="AD" clId="Web-{7601FAA7-142A-69C7-6ECA-14A297B0E6D3}" dt="2021-07-12T15:38:58.958" v="17" actId="20577"/>
        <pc:sldMkLst>
          <pc:docMk/>
          <pc:sldMk cId="1955641972" sldId="268"/>
        </pc:sldMkLst>
        <pc:spChg chg="mod">
          <ac:chgData name="Dakotah Shamblin" userId="S::dshamblin@mentormddc.org::d1e23dec-6860-4e2f-a0d1-534cd31ac1ab" providerId="AD" clId="Web-{7601FAA7-142A-69C7-6ECA-14A297B0E6D3}" dt="2021-07-12T15:38:58.958" v="17" actId="20577"/>
          <ac:spMkLst>
            <pc:docMk/>
            <pc:sldMk cId="1955641972" sldId="268"/>
            <ac:spMk id="3" creationId="{0B5B7157-AC5E-4696-BE01-5A28F8FFCDFD}"/>
          </ac:spMkLst>
        </pc:spChg>
      </pc:sldChg>
      <pc:sldChg chg="modSp">
        <pc:chgData name="Dakotah Shamblin" userId="S::dshamblin@mentormddc.org::d1e23dec-6860-4e2f-a0d1-534cd31ac1ab" providerId="AD" clId="Web-{7601FAA7-142A-69C7-6ECA-14A297B0E6D3}" dt="2021-07-12T15:37:46.203" v="10" actId="1076"/>
        <pc:sldMkLst>
          <pc:docMk/>
          <pc:sldMk cId="2565634319" sldId="276"/>
        </pc:sldMkLst>
        <pc:spChg chg="mod">
          <ac:chgData name="Dakotah Shamblin" userId="S::dshamblin@mentormddc.org::d1e23dec-6860-4e2f-a0d1-534cd31ac1ab" providerId="AD" clId="Web-{7601FAA7-142A-69C7-6ECA-14A297B0E6D3}" dt="2021-07-12T15:37:46.203" v="10" actId="1076"/>
          <ac:spMkLst>
            <pc:docMk/>
            <pc:sldMk cId="2565634319" sldId="276"/>
            <ac:spMk id="3" creationId="{9E503009-D740-46B7-9376-50C3562CE295}"/>
          </ac:spMkLst>
        </pc:spChg>
      </pc:sldChg>
      <pc:sldChg chg="addSp delSp modSp">
        <pc:chgData name="Dakotah Shamblin" userId="S::dshamblin@mentormddc.org::d1e23dec-6860-4e2f-a0d1-534cd31ac1ab" providerId="AD" clId="Web-{7601FAA7-142A-69C7-6ECA-14A297B0E6D3}" dt="2021-07-12T15:37:39.078" v="9" actId="1076"/>
        <pc:sldMkLst>
          <pc:docMk/>
          <pc:sldMk cId="2209798707" sldId="277"/>
        </pc:sldMkLst>
        <pc:spChg chg="mod">
          <ac:chgData name="Dakotah Shamblin" userId="S::dshamblin@mentormddc.org::d1e23dec-6860-4e2f-a0d1-534cd31ac1ab" providerId="AD" clId="Web-{7601FAA7-142A-69C7-6ECA-14A297B0E6D3}" dt="2021-07-12T15:36:25.699" v="0" actId="20577"/>
          <ac:spMkLst>
            <pc:docMk/>
            <pc:sldMk cId="2209798707" sldId="277"/>
            <ac:spMk id="5" creationId="{E788C07E-6E03-4F77-9466-528AA2C895EB}"/>
          </ac:spMkLst>
        </pc:spChg>
        <pc:spChg chg="add mod">
          <ac:chgData name="Dakotah Shamblin" userId="S::dshamblin@mentormddc.org::d1e23dec-6860-4e2f-a0d1-534cd31ac1ab" providerId="AD" clId="Web-{7601FAA7-142A-69C7-6ECA-14A297B0E6D3}" dt="2021-07-12T15:36:40.403" v="3" actId="1076"/>
          <ac:spMkLst>
            <pc:docMk/>
            <pc:sldMk cId="2209798707" sldId="277"/>
            <ac:spMk id="13" creationId="{AF122D82-8B91-4C59-80FA-0CD43ADAB5E8}"/>
          </ac:spMkLst>
        </pc:spChg>
        <pc:spChg chg="add mod">
          <ac:chgData name="Dakotah Shamblin" userId="S::dshamblin@mentormddc.org::d1e23dec-6860-4e2f-a0d1-534cd31ac1ab" providerId="AD" clId="Web-{7601FAA7-142A-69C7-6ECA-14A297B0E6D3}" dt="2021-07-12T15:36:48.544" v="6" actId="1076"/>
          <ac:spMkLst>
            <pc:docMk/>
            <pc:sldMk cId="2209798707" sldId="277"/>
            <ac:spMk id="15" creationId="{0AE9DB1E-A5FC-4CAA-BA23-3F08E402496D}"/>
          </ac:spMkLst>
        </pc:spChg>
        <pc:spChg chg="add mod">
          <ac:chgData name="Dakotah Shamblin" userId="S::dshamblin@mentormddc.org::d1e23dec-6860-4e2f-a0d1-534cd31ac1ab" providerId="AD" clId="Web-{7601FAA7-142A-69C7-6ECA-14A297B0E6D3}" dt="2021-07-12T15:37:39.078" v="9" actId="1076"/>
          <ac:spMkLst>
            <pc:docMk/>
            <pc:sldMk cId="2209798707" sldId="277"/>
            <ac:spMk id="16" creationId="{0BE903BA-8106-4093-A891-EF6F3526EF95}"/>
          </ac:spMkLst>
        </pc:spChg>
        <pc:picChg chg="del">
          <ac:chgData name="Dakotah Shamblin" userId="S::dshamblin@mentormddc.org::d1e23dec-6860-4e2f-a0d1-534cd31ac1ab" providerId="AD" clId="Web-{7601FAA7-142A-69C7-6ECA-14A297B0E6D3}" dt="2021-07-12T15:36:28.886" v="1"/>
          <ac:picMkLst>
            <pc:docMk/>
            <pc:sldMk cId="2209798707" sldId="277"/>
            <ac:picMk id="9" creationId="{F1F74AAC-D0A5-4C06-9055-87DB9ED08C60}"/>
          </ac:picMkLst>
        </pc:picChg>
        <pc:picChg chg="del">
          <ac:chgData name="Dakotah Shamblin" userId="S::dshamblin@mentormddc.org::d1e23dec-6860-4e2f-a0d1-534cd31ac1ab" providerId="AD" clId="Web-{7601FAA7-142A-69C7-6ECA-14A297B0E6D3}" dt="2021-07-12T15:36:42.121" v="4"/>
          <ac:picMkLst>
            <pc:docMk/>
            <pc:sldMk cId="2209798707" sldId="277"/>
            <ac:picMk id="10" creationId="{AEABD627-1F4F-4093-9B8E-9B2C94EB85E5}"/>
          </ac:picMkLst>
        </pc:picChg>
        <pc:picChg chg="del">
          <ac:chgData name="Dakotah Shamblin" userId="S::dshamblin@mentormddc.org::d1e23dec-6860-4e2f-a0d1-534cd31ac1ab" providerId="AD" clId="Web-{7601FAA7-142A-69C7-6ECA-14A297B0E6D3}" dt="2021-07-12T15:37:31.968" v="7"/>
          <ac:picMkLst>
            <pc:docMk/>
            <pc:sldMk cId="2209798707" sldId="277"/>
            <ac:picMk id="11" creationId="{F75B5131-1044-4275-B93E-190C077027BD}"/>
          </ac:picMkLst>
        </pc:picChg>
      </pc:sldChg>
      <pc:sldChg chg="modSp">
        <pc:chgData name="Dakotah Shamblin" userId="S::dshamblin@mentormddc.org::d1e23dec-6860-4e2f-a0d1-534cd31ac1ab" providerId="AD" clId="Web-{7601FAA7-142A-69C7-6ECA-14A297B0E6D3}" dt="2021-07-12T15:52:50.506" v="29" actId="20577"/>
        <pc:sldMkLst>
          <pc:docMk/>
          <pc:sldMk cId="12699223" sldId="280"/>
        </pc:sldMkLst>
        <pc:spChg chg="mod">
          <ac:chgData name="Dakotah Shamblin" userId="S::dshamblin@mentormddc.org::d1e23dec-6860-4e2f-a0d1-534cd31ac1ab" providerId="AD" clId="Web-{7601FAA7-142A-69C7-6ECA-14A297B0E6D3}" dt="2021-07-12T15:52:50.506" v="29" actId="20577"/>
          <ac:spMkLst>
            <pc:docMk/>
            <pc:sldMk cId="12699223" sldId="280"/>
            <ac:spMk id="3" creationId="{C34A914E-5B93-4138-A553-E25D1B03925A}"/>
          </ac:spMkLst>
        </pc:spChg>
      </pc:sldChg>
      <pc:sldChg chg="modSp">
        <pc:chgData name="Dakotah Shamblin" userId="S::dshamblin@mentormddc.org::d1e23dec-6860-4e2f-a0d1-534cd31ac1ab" providerId="AD" clId="Web-{7601FAA7-142A-69C7-6ECA-14A297B0E6D3}" dt="2021-07-12T15:38:09.736" v="11" actId="20577"/>
        <pc:sldMkLst>
          <pc:docMk/>
          <pc:sldMk cId="1394599262" sldId="282"/>
        </pc:sldMkLst>
        <pc:spChg chg="mod">
          <ac:chgData name="Dakotah Shamblin" userId="S::dshamblin@mentormddc.org::d1e23dec-6860-4e2f-a0d1-534cd31ac1ab" providerId="AD" clId="Web-{7601FAA7-142A-69C7-6ECA-14A297B0E6D3}" dt="2021-07-12T15:38:09.736" v="11" actId="20577"/>
          <ac:spMkLst>
            <pc:docMk/>
            <pc:sldMk cId="1394599262" sldId="282"/>
            <ac:spMk id="3" creationId="{E6AEEB64-96F5-49D8-B69A-62917069447A}"/>
          </ac:spMkLst>
        </pc:spChg>
      </pc:sldChg>
      <pc:sldChg chg="modSp">
        <pc:chgData name="Dakotah Shamblin" userId="S::dshamblin@mentormddc.org::d1e23dec-6860-4e2f-a0d1-534cd31ac1ab" providerId="AD" clId="Web-{7601FAA7-142A-69C7-6ECA-14A297B0E6D3}" dt="2021-07-12T15:53:57.588" v="32" actId="20577"/>
        <pc:sldMkLst>
          <pc:docMk/>
          <pc:sldMk cId="1730733658" sldId="283"/>
        </pc:sldMkLst>
        <pc:spChg chg="mod">
          <ac:chgData name="Dakotah Shamblin" userId="S::dshamblin@mentormddc.org::d1e23dec-6860-4e2f-a0d1-534cd31ac1ab" providerId="AD" clId="Web-{7601FAA7-142A-69C7-6ECA-14A297B0E6D3}" dt="2021-07-12T15:53:57.588" v="32" actId="20577"/>
          <ac:spMkLst>
            <pc:docMk/>
            <pc:sldMk cId="1730733658" sldId="283"/>
            <ac:spMk id="3" creationId="{70109D55-06FB-418E-8D7B-DCA99D231655}"/>
          </ac:spMkLst>
        </pc:spChg>
      </pc:sldChg>
      <pc:sldChg chg="modSp">
        <pc:chgData name="Dakotah Shamblin" userId="S::dshamblin@mentormddc.org::d1e23dec-6860-4e2f-a0d1-534cd31ac1ab" providerId="AD" clId="Web-{7601FAA7-142A-69C7-6ECA-14A297B0E6D3}" dt="2021-07-12T15:54:18.699" v="37" actId="20577"/>
        <pc:sldMkLst>
          <pc:docMk/>
          <pc:sldMk cId="2449551115" sldId="284"/>
        </pc:sldMkLst>
        <pc:spChg chg="mod">
          <ac:chgData name="Dakotah Shamblin" userId="S::dshamblin@mentormddc.org::d1e23dec-6860-4e2f-a0d1-534cd31ac1ab" providerId="AD" clId="Web-{7601FAA7-142A-69C7-6ECA-14A297B0E6D3}" dt="2021-07-12T15:54:18.699" v="37" actId="20577"/>
          <ac:spMkLst>
            <pc:docMk/>
            <pc:sldMk cId="2449551115" sldId="284"/>
            <ac:spMk id="8" creationId="{994E8880-1F03-4578-9434-1272A85329EF}"/>
          </ac:spMkLst>
        </pc:spChg>
      </pc:sldChg>
      <pc:sldChg chg="modSp">
        <pc:chgData name="Dakotah Shamblin" userId="S::dshamblin@mentormddc.org::d1e23dec-6860-4e2f-a0d1-534cd31ac1ab" providerId="AD" clId="Web-{7601FAA7-142A-69C7-6ECA-14A297B0E6D3}" dt="2021-07-12T15:40:15.509" v="25" actId="20577"/>
        <pc:sldMkLst>
          <pc:docMk/>
          <pc:sldMk cId="3505891281" sldId="298"/>
        </pc:sldMkLst>
        <pc:graphicFrameChg chg="modGraphic">
          <ac:chgData name="Dakotah Shamblin" userId="S::dshamblin@mentormddc.org::d1e23dec-6860-4e2f-a0d1-534cd31ac1ab" providerId="AD" clId="Web-{7601FAA7-142A-69C7-6ECA-14A297B0E6D3}" dt="2021-07-12T15:40:15.509" v="25" actId="20577"/>
          <ac:graphicFrameMkLst>
            <pc:docMk/>
            <pc:sldMk cId="3505891281" sldId="298"/>
            <ac:graphicFrameMk id="5" creationId="{AB11DE72-B216-4722-94FE-A2CCF0642E0C}"/>
          </ac:graphicFrameMkLst>
        </pc:graphicFrameChg>
      </pc:sldChg>
      <pc:sldChg chg="modSp">
        <pc:chgData name="Dakotah Shamblin" userId="S::dshamblin@mentormddc.org::d1e23dec-6860-4e2f-a0d1-534cd31ac1ab" providerId="AD" clId="Web-{7601FAA7-142A-69C7-6ECA-14A297B0E6D3}" dt="2021-07-12T15:39:39.319" v="22" actId="20577"/>
        <pc:sldMkLst>
          <pc:docMk/>
          <pc:sldMk cId="3541450795" sldId="315"/>
        </pc:sldMkLst>
        <pc:spChg chg="mod">
          <ac:chgData name="Dakotah Shamblin" userId="S::dshamblin@mentormddc.org::d1e23dec-6860-4e2f-a0d1-534cd31ac1ab" providerId="AD" clId="Web-{7601FAA7-142A-69C7-6ECA-14A297B0E6D3}" dt="2021-07-12T15:39:33.553" v="21" actId="20577"/>
          <ac:spMkLst>
            <pc:docMk/>
            <pc:sldMk cId="3541450795" sldId="315"/>
            <ac:spMk id="6" creationId="{41502AAF-AD1F-4924-B788-25F8B2C2EC1D}"/>
          </ac:spMkLst>
        </pc:spChg>
        <pc:spChg chg="mod">
          <ac:chgData name="Dakotah Shamblin" userId="S::dshamblin@mentormddc.org::d1e23dec-6860-4e2f-a0d1-534cd31ac1ab" providerId="AD" clId="Web-{7601FAA7-142A-69C7-6ECA-14A297B0E6D3}" dt="2021-07-12T15:39:39.319" v="22" actId="20577"/>
          <ac:spMkLst>
            <pc:docMk/>
            <pc:sldMk cId="3541450795" sldId="315"/>
            <ac:spMk id="7" creationId="{ECFD513A-F495-462E-B048-EE8DA026E6BD}"/>
          </ac:spMkLst>
        </pc:spChg>
      </pc:sldChg>
    </pc:docChg>
  </pc:docChgLst>
  <pc:docChgLst>
    <pc:chgData name="Dakotah Shamblin" userId="S::dshamblin@marylandmentor.net::d1e23dec-6860-4e2f-a0d1-534cd31ac1ab" providerId="AD" clId="Web-{A28A3310-5DF6-69F6-1265-9E388EE4BF23}"/>
    <pc:docChg chg="addSld delSld modSld sldOrd addMainMaster">
      <pc:chgData name="Dakotah Shamblin" userId="S::dshamblin@marylandmentor.net::d1e23dec-6860-4e2f-a0d1-534cd31ac1ab" providerId="AD" clId="Web-{A28A3310-5DF6-69F6-1265-9E388EE4BF23}" dt="2021-04-30T17:40:07.443" v="652"/>
      <pc:docMkLst>
        <pc:docMk/>
      </pc:docMkLst>
      <pc:sldChg chg="modSp">
        <pc:chgData name="Dakotah Shamblin" userId="S::dshamblin@marylandmentor.net::d1e23dec-6860-4e2f-a0d1-534cd31ac1ab" providerId="AD" clId="Web-{A28A3310-5DF6-69F6-1265-9E388EE4BF23}" dt="2021-04-29T20:39:58.874" v="646"/>
        <pc:sldMkLst>
          <pc:docMk/>
          <pc:sldMk cId="2488421885" sldId="260"/>
        </pc:sldMkLst>
        <pc:spChg chg="mod">
          <ac:chgData name="Dakotah Shamblin" userId="S::dshamblin@marylandmentor.net::d1e23dec-6860-4e2f-a0d1-534cd31ac1ab" providerId="AD" clId="Web-{A28A3310-5DF6-69F6-1265-9E388EE4BF23}" dt="2021-04-29T20:17:59.897" v="184" actId="1076"/>
          <ac:spMkLst>
            <pc:docMk/>
            <pc:sldMk cId="2488421885" sldId="260"/>
            <ac:spMk id="4" creationId="{6B427A00-737F-4B86-9B38-65E1C4AD1A0D}"/>
          </ac:spMkLst>
        </pc:spChg>
        <pc:spChg chg="mod">
          <ac:chgData name="Dakotah Shamblin" userId="S::dshamblin@marylandmentor.net::d1e23dec-6860-4e2f-a0d1-534cd31ac1ab" providerId="AD" clId="Web-{A28A3310-5DF6-69F6-1265-9E388EE4BF23}" dt="2021-04-29T20:39:54.030" v="645"/>
          <ac:spMkLst>
            <pc:docMk/>
            <pc:sldMk cId="2488421885" sldId="260"/>
            <ac:spMk id="5" creationId="{E0BDA9D3-AA98-4B1D-94FC-226B09407E5A}"/>
          </ac:spMkLst>
        </pc:spChg>
        <pc:spChg chg="mod">
          <ac:chgData name="Dakotah Shamblin" userId="S::dshamblin@marylandmentor.net::d1e23dec-6860-4e2f-a0d1-534cd31ac1ab" providerId="AD" clId="Web-{A28A3310-5DF6-69F6-1265-9E388EE4BF23}" dt="2021-04-29T20:39:58.874" v="646"/>
          <ac:spMkLst>
            <pc:docMk/>
            <pc:sldMk cId="2488421885" sldId="260"/>
            <ac:spMk id="6" creationId="{A1510679-3D48-4D73-A735-B6AFE9A60C15}"/>
          </ac:spMkLst>
        </pc:spChg>
        <pc:spChg chg="mod">
          <ac:chgData name="Dakotah Shamblin" userId="S::dshamblin@marylandmentor.net::d1e23dec-6860-4e2f-a0d1-534cd31ac1ab" providerId="AD" clId="Web-{A28A3310-5DF6-69F6-1265-9E388EE4BF23}" dt="2021-04-29T20:39:48.249" v="644"/>
          <ac:spMkLst>
            <pc:docMk/>
            <pc:sldMk cId="2488421885" sldId="260"/>
            <ac:spMk id="9" creationId="{FFD938A9-B5E8-40AC-B4B7-E0E8677E1443}"/>
          </ac:spMkLst>
        </pc:spChg>
      </pc:sldChg>
      <pc:sldChg chg="modSp">
        <pc:chgData name="Dakotah Shamblin" userId="S::dshamblin@marylandmentor.net::d1e23dec-6860-4e2f-a0d1-534cd31ac1ab" providerId="AD" clId="Web-{A28A3310-5DF6-69F6-1265-9E388EE4BF23}" dt="2021-04-29T20:18:54.039" v="194" actId="20577"/>
        <pc:sldMkLst>
          <pc:docMk/>
          <pc:sldMk cId="4255183752" sldId="263"/>
        </pc:sldMkLst>
        <pc:spChg chg="mod">
          <ac:chgData name="Dakotah Shamblin" userId="S::dshamblin@marylandmentor.net::d1e23dec-6860-4e2f-a0d1-534cd31ac1ab" providerId="AD" clId="Web-{A28A3310-5DF6-69F6-1265-9E388EE4BF23}" dt="2021-04-29T20:18:54.039" v="194" actId="20577"/>
          <ac:spMkLst>
            <pc:docMk/>
            <pc:sldMk cId="4255183752" sldId="263"/>
            <ac:spMk id="2" creationId="{71986CD3-E04F-4154-8273-1CF2F7694F0D}"/>
          </ac:spMkLst>
        </pc:spChg>
      </pc:sldChg>
      <pc:sldChg chg="modSp">
        <pc:chgData name="Dakotah Shamblin" userId="S::dshamblin@marylandmentor.net::d1e23dec-6860-4e2f-a0d1-534cd31ac1ab" providerId="AD" clId="Web-{A28A3310-5DF6-69F6-1265-9E388EE4BF23}" dt="2021-04-29T20:36:48.025" v="627"/>
        <pc:sldMkLst>
          <pc:docMk/>
          <pc:sldMk cId="343067077" sldId="269"/>
        </pc:sldMkLst>
        <pc:graphicFrameChg chg="mod modGraphic">
          <ac:chgData name="Dakotah Shamblin" userId="S::dshamblin@marylandmentor.net::d1e23dec-6860-4e2f-a0d1-534cd31ac1ab" providerId="AD" clId="Web-{A28A3310-5DF6-69F6-1265-9E388EE4BF23}" dt="2021-04-29T20:36:48.025" v="627"/>
          <ac:graphicFrameMkLst>
            <pc:docMk/>
            <pc:sldMk cId="343067077" sldId="269"/>
            <ac:graphicFrameMk id="4" creationId="{491841DC-5AD6-4DEE-AFCB-24DDB510E689}"/>
          </ac:graphicFrameMkLst>
        </pc:graphicFrameChg>
      </pc:sldChg>
      <pc:sldChg chg="modSp">
        <pc:chgData name="Dakotah Shamblin" userId="S::dshamblin@marylandmentor.net::d1e23dec-6860-4e2f-a0d1-534cd31ac1ab" providerId="AD" clId="Web-{A28A3310-5DF6-69F6-1265-9E388EE4BF23}" dt="2021-04-29T20:26:56.069" v="355" actId="14100"/>
        <pc:sldMkLst>
          <pc:docMk/>
          <pc:sldMk cId="28800866" sldId="271"/>
        </pc:sldMkLst>
        <pc:spChg chg="mod">
          <ac:chgData name="Dakotah Shamblin" userId="S::dshamblin@marylandmentor.net::d1e23dec-6860-4e2f-a0d1-534cd31ac1ab" providerId="AD" clId="Web-{A28A3310-5DF6-69F6-1265-9E388EE4BF23}" dt="2021-04-29T20:26:56.069" v="355" actId="14100"/>
          <ac:spMkLst>
            <pc:docMk/>
            <pc:sldMk cId="28800866" sldId="271"/>
            <ac:spMk id="2" creationId="{6D2013A8-36DD-4E28-9BB8-0A4EF296AAA6}"/>
          </ac:spMkLst>
        </pc:spChg>
        <pc:spChg chg="mod">
          <ac:chgData name="Dakotah Shamblin" userId="S::dshamblin@marylandmentor.net::d1e23dec-6860-4e2f-a0d1-534cd31ac1ab" providerId="AD" clId="Web-{A28A3310-5DF6-69F6-1265-9E388EE4BF23}" dt="2021-04-29T20:26:46.413" v="354" actId="1076"/>
          <ac:spMkLst>
            <pc:docMk/>
            <pc:sldMk cId="28800866" sldId="271"/>
            <ac:spMk id="3" creationId="{C20889BD-7AC7-4E11-819B-6E89B7949DE5}"/>
          </ac:spMkLst>
        </pc:spChg>
      </pc:sldChg>
      <pc:sldChg chg="del">
        <pc:chgData name="Dakotah Shamblin" userId="S::dshamblin@marylandmentor.net::d1e23dec-6860-4e2f-a0d1-534cd31ac1ab" providerId="AD" clId="Web-{A28A3310-5DF6-69F6-1265-9E388EE4BF23}" dt="2021-04-29T20:16:21.269" v="146"/>
        <pc:sldMkLst>
          <pc:docMk/>
          <pc:sldMk cId="3167923371" sldId="275"/>
        </pc:sldMkLst>
      </pc:sldChg>
      <pc:sldChg chg="delSp modSp">
        <pc:chgData name="Dakotah Shamblin" userId="S::dshamblin@marylandmentor.net::d1e23dec-6860-4e2f-a0d1-534cd31ac1ab" providerId="AD" clId="Web-{A28A3310-5DF6-69F6-1265-9E388EE4BF23}" dt="2021-04-29T20:21:04.183" v="213" actId="1076"/>
        <pc:sldMkLst>
          <pc:docMk/>
          <pc:sldMk cId="2752986450" sldId="279"/>
        </pc:sldMkLst>
        <pc:spChg chg="del">
          <ac:chgData name="Dakotah Shamblin" userId="S::dshamblin@marylandmentor.net::d1e23dec-6860-4e2f-a0d1-534cd31ac1ab" providerId="AD" clId="Web-{A28A3310-5DF6-69F6-1265-9E388EE4BF23}" dt="2021-04-29T20:20:18.635" v="204"/>
          <ac:spMkLst>
            <pc:docMk/>
            <pc:sldMk cId="2752986450" sldId="279"/>
            <ac:spMk id="4" creationId="{338F4E4C-4145-484E-8EBC-AE1F529A5AEB}"/>
          </ac:spMkLst>
        </pc:spChg>
        <pc:spChg chg="del">
          <ac:chgData name="Dakotah Shamblin" userId="S::dshamblin@marylandmentor.net::d1e23dec-6860-4e2f-a0d1-534cd31ac1ab" providerId="AD" clId="Web-{A28A3310-5DF6-69F6-1265-9E388EE4BF23}" dt="2021-04-29T20:20:31.682" v="208"/>
          <ac:spMkLst>
            <pc:docMk/>
            <pc:sldMk cId="2752986450" sldId="279"/>
            <ac:spMk id="8" creationId="{B12ED467-9ECB-4547-9A8C-16BF1484C2E7}"/>
          </ac:spMkLst>
        </pc:spChg>
        <pc:spChg chg="del">
          <ac:chgData name="Dakotah Shamblin" userId="S::dshamblin@marylandmentor.net::d1e23dec-6860-4e2f-a0d1-534cd31ac1ab" providerId="AD" clId="Web-{A28A3310-5DF6-69F6-1265-9E388EE4BF23}" dt="2021-04-29T20:20:50.278" v="211"/>
          <ac:spMkLst>
            <pc:docMk/>
            <pc:sldMk cId="2752986450" sldId="279"/>
            <ac:spMk id="10" creationId="{1CD83A6D-4E64-4D88-A578-EEEFEAD41BE9}"/>
          </ac:spMkLst>
        </pc:spChg>
        <pc:picChg chg="mod">
          <ac:chgData name="Dakotah Shamblin" userId="S::dshamblin@marylandmentor.net::d1e23dec-6860-4e2f-a0d1-534cd31ac1ab" providerId="AD" clId="Web-{A28A3310-5DF6-69F6-1265-9E388EE4BF23}" dt="2021-04-29T20:20:21.995" v="205" actId="1076"/>
          <ac:picMkLst>
            <pc:docMk/>
            <pc:sldMk cId="2752986450" sldId="279"/>
            <ac:picMk id="14" creationId="{BD60F03B-FC86-474E-8017-5D2D4A2B6616}"/>
          </ac:picMkLst>
        </pc:picChg>
        <pc:picChg chg="mod">
          <ac:chgData name="Dakotah Shamblin" userId="S::dshamblin@marylandmentor.net::d1e23dec-6860-4e2f-a0d1-534cd31ac1ab" providerId="AD" clId="Web-{A28A3310-5DF6-69F6-1265-9E388EE4BF23}" dt="2021-04-29T20:20:37.683" v="209" actId="1076"/>
          <ac:picMkLst>
            <pc:docMk/>
            <pc:sldMk cId="2752986450" sldId="279"/>
            <ac:picMk id="18" creationId="{CBD824C1-4059-44E3-8BF3-477606A19342}"/>
          </ac:picMkLst>
        </pc:picChg>
        <pc:picChg chg="mod">
          <ac:chgData name="Dakotah Shamblin" userId="S::dshamblin@marylandmentor.net::d1e23dec-6860-4e2f-a0d1-534cd31ac1ab" providerId="AD" clId="Web-{A28A3310-5DF6-69F6-1265-9E388EE4BF23}" dt="2021-04-29T20:21:04.183" v="213" actId="1076"/>
          <ac:picMkLst>
            <pc:docMk/>
            <pc:sldMk cId="2752986450" sldId="279"/>
            <ac:picMk id="20" creationId="{E4351EAC-A146-487C-AF15-17DE1E21B986}"/>
          </ac:picMkLst>
        </pc:picChg>
      </pc:sldChg>
      <pc:sldChg chg="modSp">
        <pc:chgData name="Dakotah Shamblin" userId="S::dshamblin@marylandmentor.net::d1e23dec-6860-4e2f-a0d1-534cd31ac1ab" providerId="AD" clId="Web-{A28A3310-5DF6-69F6-1265-9E388EE4BF23}" dt="2021-04-29T20:16:52.566" v="148" actId="20577"/>
        <pc:sldMkLst>
          <pc:docMk/>
          <pc:sldMk cId="1730120970" sldId="281"/>
        </pc:sldMkLst>
        <pc:spChg chg="mod">
          <ac:chgData name="Dakotah Shamblin" userId="S::dshamblin@marylandmentor.net::d1e23dec-6860-4e2f-a0d1-534cd31ac1ab" providerId="AD" clId="Web-{A28A3310-5DF6-69F6-1265-9E388EE4BF23}" dt="2021-04-29T20:16:52.566" v="148" actId="20577"/>
          <ac:spMkLst>
            <pc:docMk/>
            <pc:sldMk cId="1730120970" sldId="281"/>
            <ac:spMk id="3" creationId="{F3E3D382-266A-41FB-AD3A-71EBD8E0152F}"/>
          </ac:spMkLst>
        </pc:spChg>
      </pc:sldChg>
      <pc:sldChg chg="modSp">
        <pc:chgData name="Dakotah Shamblin" userId="S::dshamblin@marylandmentor.net::d1e23dec-6860-4e2f-a0d1-534cd31ac1ab" providerId="AD" clId="Web-{A28A3310-5DF6-69F6-1265-9E388EE4BF23}" dt="2021-04-29T20:17:26.692" v="182" actId="20577"/>
        <pc:sldMkLst>
          <pc:docMk/>
          <pc:sldMk cId="1730733658" sldId="283"/>
        </pc:sldMkLst>
        <pc:spChg chg="mod">
          <ac:chgData name="Dakotah Shamblin" userId="S::dshamblin@marylandmentor.net::d1e23dec-6860-4e2f-a0d1-534cd31ac1ab" providerId="AD" clId="Web-{A28A3310-5DF6-69F6-1265-9E388EE4BF23}" dt="2021-04-29T20:17:26.692" v="182" actId="20577"/>
          <ac:spMkLst>
            <pc:docMk/>
            <pc:sldMk cId="1730733658" sldId="283"/>
            <ac:spMk id="3" creationId="{70109D55-06FB-418E-8D7B-DCA99D231655}"/>
          </ac:spMkLst>
        </pc:spChg>
      </pc:sldChg>
      <pc:sldChg chg="modSp">
        <pc:chgData name="Dakotah Shamblin" userId="S::dshamblin@marylandmentor.net::d1e23dec-6860-4e2f-a0d1-534cd31ac1ab" providerId="AD" clId="Web-{A28A3310-5DF6-69F6-1265-9E388EE4BF23}" dt="2021-04-29T20:19:55.603" v="200"/>
        <pc:sldMkLst>
          <pc:docMk/>
          <pc:sldMk cId="2449551115" sldId="284"/>
        </pc:sldMkLst>
        <pc:picChg chg="mod">
          <ac:chgData name="Dakotah Shamblin" userId="S::dshamblin@marylandmentor.net::d1e23dec-6860-4e2f-a0d1-534cd31ac1ab" providerId="AD" clId="Web-{A28A3310-5DF6-69F6-1265-9E388EE4BF23}" dt="2021-04-29T20:19:55.603" v="200"/>
          <ac:picMkLst>
            <pc:docMk/>
            <pc:sldMk cId="2449551115" sldId="284"/>
            <ac:picMk id="7" creationId="{BB2820BA-A71F-40EF-82D8-BB46B5A52F24}"/>
          </ac:picMkLst>
        </pc:picChg>
      </pc:sldChg>
      <pc:sldChg chg="del">
        <pc:chgData name="Dakotah Shamblin" userId="S::dshamblin@marylandmentor.net::d1e23dec-6860-4e2f-a0d1-534cd31ac1ab" providerId="AD" clId="Web-{A28A3310-5DF6-69F6-1265-9E388EE4BF23}" dt="2021-04-29T20:34:59.568" v="580"/>
        <pc:sldMkLst>
          <pc:docMk/>
          <pc:sldMk cId="1305599998" sldId="290"/>
        </pc:sldMkLst>
      </pc:sldChg>
      <pc:sldChg chg="modSp del">
        <pc:chgData name="Dakotah Shamblin" userId="S::dshamblin@marylandmentor.net::d1e23dec-6860-4e2f-a0d1-534cd31ac1ab" providerId="AD" clId="Web-{A28A3310-5DF6-69F6-1265-9E388EE4BF23}" dt="2021-04-29T20:28:26.181" v="371"/>
        <pc:sldMkLst>
          <pc:docMk/>
          <pc:sldMk cId="1976735537" sldId="292"/>
        </pc:sldMkLst>
        <pc:spChg chg="mod">
          <ac:chgData name="Dakotah Shamblin" userId="S::dshamblin@marylandmentor.net::d1e23dec-6860-4e2f-a0d1-534cd31ac1ab" providerId="AD" clId="Web-{A28A3310-5DF6-69F6-1265-9E388EE4BF23}" dt="2021-04-29T20:27:16.070" v="356" actId="1076"/>
          <ac:spMkLst>
            <pc:docMk/>
            <pc:sldMk cId="1976735537" sldId="292"/>
            <ac:spMk id="2" creationId="{6D5288F2-B14E-4C59-BD73-E6CC8F1A39C8}"/>
          </ac:spMkLst>
        </pc:spChg>
      </pc:sldChg>
      <pc:sldChg chg="modSp">
        <pc:chgData name="Dakotah Shamblin" userId="S::dshamblin@marylandmentor.net::d1e23dec-6860-4e2f-a0d1-534cd31ac1ab" providerId="AD" clId="Web-{A28A3310-5DF6-69F6-1265-9E388EE4BF23}" dt="2021-04-29T20:35:08.740" v="583"/>
        <pc:sldMkLst>
          <pc:docMk/>
          <pc:sldMk cId="3210991678" sldId="293"/>
        </pc:sldMkLst>
        <pc:picChg chg="mod">
          <ac:chgData name="Dakotah Shamblin" userId="S::dshamblin@marylandmentor.net::d1e23dec-6860-4e2f-a0d1-534cd31ac1ab" providerId="AD" clId="Web-{A28A3310-5DF6-69F6-1265-9E388EE4BF23}" dt="2021-04-29T20:35:08.740" v="583"/>
          <ac:picMkLst>
            <pc:docMk/>
            <pc:sldMk cId="3210991678" sldId="293"/>
            <ac:picMk id="7" creationId="{8F6CEEBC-A8CF-49DB-A863-90D881ECE493}"/>
          </ac:picMkLst>
        </pc:picChg>
      </pc:sldChg>
      <pc:sldChg chg="modSp">
        <pc:chgData name="Dakotah Shamblin" userId="S::dshamblin@marylandmentor.net::d1e23dec-6860-4e2f-a0d1-534cd31ac1ab" providerId="AD" clId="Web-{A28A3310-5DF6-69F6-1265-9E388EE4BF23}" dt="2021-04-29T20:35:33.569" v="585"/>
        <pc:sldMkLst>
          <pc:docMk/>
          <pc:sldMk cId="2196087288" sldId="295"/>
        </pc:sldMkLst>
        <pc:spChg chg="mod">
          <ac:chgData name="Dakotah Shamblin" userId="S::dshamblin@marylandmentor.net::d1e23dec-6860-4e2f-a0d1-534cd31ac1ab" providerId="AD" clId="Web-{A28A3310-5DF6-69F6-1265-9E388EE4BF23}" dt="2021-04-29T20:35:22.522" v="584"/>
          <ac:spMkLst>
            <pc:docMk/>
            <pc:sldMk cId="2196087288" sldId="295"/>
            <ac:spMk id="9" creationId="{2A9CECC3-4439-44D9-8007-962D62FB4E74}"/>
          </ac:spMkLst>
        </pc:spChg>
        <pc:spChg chg="mod">
          <ac:chgData name="Dakotah Shamblin" userId="S::dshamblin@marylandmentor.net::d1e23dec-6860-4e2f-a0d1-534cd31ac1ab" providerId="AD" clId="Web-{A28A3310-5DF6-69F6-1265-9E388EE4BF23}" dt="2021-04-29T20:35:33.569" v="585"/>
          <ac:spMkLst>
            <pc:docMk/>
            <pc:sldMk cId="2196087288" sldId="295"/>
            <ac:spMk id="10" creationId="{DFA45B24-1278-4064-A24D-46A3970E2675}"/>
          </ac:spMkLst>
        </pc:spChg>
      </pc:sldChg>
      <pc:sldChg chg="modSp">
        <pc:chgData name="Dakotah Shamblin" userId="S::dshamblin@marylandmentor.net::d1e23dec-6860-4e2f-a0d1-534cd31ac1ab" providerId="AD" clId="Web-{A28A3310-5DF6-69F6-1265-9E388EE4BF23}" dt="2021-04-29T20:35:58.117" v="589"/>
        <pc:sldMkLst>
          <pc:docMk/>
          <pc:sldMk cId="3234470184" sldId="296"/>
        </pc:sldMkLst>
        <pc:picChg chg="mod">
          <ac:chgData name="Dakotah Shamblin" userId="S::dshamblin@marylandmentor.net::d1e23dec-6860-4e2f-a0d1-534cd31ac1ab" providerId="AD" clId="Web-{A28A3310-5DF6-69F6-1265-9E388EE4BF23}" dt="2021-04-29T20:35:58.117" v="589"/>
          <ac:picMkLst>
            <pc:docMk/>
            <pc:sldMk cId="3234470184" sldId="296"/>
            <ac:picMk id="7" creationId="{5C925B6A-70A5-4D9C-AD30-BC8A2B4F11C0}"/>
          </ac:picMkLst>
        </pc:picChg>
      </pc:sldChg>
      <pc:sldChg chg="modSp">
        <pc:chgData name="Dakotah Shamblin" userId="S::dshamblin@marylandmentor.net::d1e23dec-6860-4e2f-a0d1-534cd31ac1ab" providerId="AD" clId="Web-{A28A3310-5DF6-69F6-1265-9E388EE4BF23}" dt="2021-04-29T20:35:40.288" v="586"/>
        <pc:sldMkLst>
          <pc:docMk/>
          <pc:sldMk cId="3908941263" sldId="297"/>
        </pc:sldMkLst>
        <pc:picChg chg="mod">
          <ac:chgData name="Dakotah Shamblin" userId="S::dshamblin@marylandmentor.net::d1e23dec-6860-4e2f-a0d1-534cd31ac1ab" providerId="AD" clId="Web-{A28A3310-5DF6-69F6-1265-9E388EE4BF23}" dt="2021-04-29T20:35:40.288" v="586"/>
          <ac:picMkLst>
            <pc:docMk/>
            <pc:sldMk cId="3908941263" sldId="297"/>
            <ac:picMk id="6" creationId="{54DC7F1D-5672-45B9-938C-F8128D28576F}"/>
          </ac:picMkLst>
        </pc:picChg>
      </pc:sldChg>
      <pc:sldChg chg="modSp">
        <pc:chgData name="Dakotah Shamblin" userId="S::dshamblin@marylandmentor.net::d1e23dec-6860-4e2f-a0d1-534cd31ac1ab" providerId="AD" clId="Web-{A28A3310-5DF6-69F6-1265-9E388EE4BF23}" dt="2021-04-29T20:35:44.741" v="587"/>
        <pc:sldMkLst>
          <pc:docMk/>
          <pc:sldMk cId="1066469587" sldId="299"/>
        </pc:sldMkLst>
        <pc:picChg chg="mod">
          <ac:chgData name="Dakotah Shamblin" userId="S::dshamblin@marylandmentor.net::d1e23dec-6860-4e2f-a0d1-534cd31ac1ab" providerId="AD" clId="Web-{A28A3310-5DF6-69F6-1265-9E388EE4BF23}" dt="2021-04-29T20:35:44.741" v="587"/>
          <ac:picMkLst>
            <pc:docMk/>
            <pc:sldMk cId="1066469587" sldId="299"/>
            <ac:picMk id="6" creationId="{D457F356-1A6A-4BD7-8BA5-E5C2CF5A8F18}"/>
          </ac:picMkLst>
        </pc:picChg>
      </pc:sldChg>
      <pc:sldChg chg="addSp delSp modSp">
        <pc:chgData name="Dakotah Shamblin" userId="S::dshamblin@marylandmentor.net::d1e23dec-6860-4e2f-a0d1-534cd31ac1ab" providerId="AD" clId="Web-{A28A3310-5DF6-69F6-1265-9E388EE4BF23}" dt="2021-04-29T20:39:23.092" v="643" actId="20577"/>
        <pc:sldMkLst>
          <pc:docMk/>
          <pc:sldMk cId="1123143909" sldId="300"/>
        </pc:sldMkLst>
        <pc:spChg chg="mod">
          <ac:chgData name="Dakotah Shamblin" userId="S::dshamblin@marylandmentor.net::d1e23dec-6860-4e2f-a0d1-534cd31ac1ab" providerId="AD" clId="Web-{A28A3310-5DF6-69F6-1265-9E388EE4BF23}" dt="2021-04-29T20:38:39.106" v="633" actId="1076"/>
          <ac:spMkLst>
            <pc:docMk/>
            <pc:sldMk cId="1123143909" sldId="300"/>
            <ac:spMk id="2" creationId="{2898E939-3AB7-41DD-B90B-52CEEA63E97E}"/>
          </ac:spMkLst>
        </pc:spChg>
        <pc:spChg chg="add mod">
          <ac:chgData name="Dakotah Shamblin" userId="S::dshamblin@marylandmentor.net::d1e23dec-6860-4e2f-a0d1-534cd31ac1ab" providerId="AD" clId="Web-{A28A3310-5DF6-69F6-1265-9E388EE4BF23}" dt="2021-04-29T20:39:23.092" v="643" actId="20577"/>
          <ac:spMkLst>
            <pc:docMk/>
            <pc:sldMk cId="1123143909" sldId="300"/>
            <ac:spMk id="21" creationId="{350F761D-29DA-4A79-B7FC-7F762DA6DE02}"/>
          </ac:spMkLst>
        </pc:spChg>
        <pc:spChg chg="add del mod">
          <ac:chgData name="Dakotah Shamblin" userId="S::dshamblin@marylandmentor.net::d1e23dec-6860-4e2f-a0d1-534cd31ac1ab" providerId="AD" clId="Web-{A28A3310-5DF6-69F6-1265-9E388EE4BF23}" dt="2021-04-29T20:38:33.262" v="632"/>
          <ac:spMkLst>
            <pc:docMk/>
            <pc:sldMk cId="1123143909" sldId="300"/>
            <ac:spMk id="22" creationId="{E37D8600-3B4D-4456-8519-AFC36C62E53E}"/>
          </ac:spMkLst>
        </pc:spChg>
        <pc:graphicFrameChg chg="del">
          <ac:chgData name="Dakotah Shamblin" userId="S::dshamblin@marylandmentor.net::d1e23dec-6860-4e2f-a0d1-534cd31ac1ab" providerId="AD" clId="Web-{A28A3310-5DF6-69F6-1265-9E388EE4BF23}" dt="2021-04-29T20:38:19.855" v="628"/>
          <ac:graphicFrameMkLst>
            <pc:docMk/>
            <pc:sldMk cId="1123143909" sldId="300"/>
            <ac:graphicFrameMk id="5" creationId="{2ED3203B-E923-45A4-8931-2DDCC6DE7ED7}"/>
          </ac:graphicFrameMkLst>
        </pc:graphicFrameChg>
      </pc:sldChg>
      <pc:sldChg chg="modSp">
        <pc:chgData name="Dakotah Shamblin" userId="S::dshamblin@marylandmentor.net::d1e23dec-6860-4e2f-a0d1-534cd31ac1ab" providerId="AD" clId="Web-{A28A3310-5DF6-69F6-1265-9E388EE4BF23}" dt="2021-04-29T20:19:41.681" v="198"/>
        <pc:sldMkLst>
          <pc:docMk/>
          <pc:sldMk cId="3363490580" sldId="301"/>
        </pc:sldMkLst>
        <pc:picChg chg="mod">
          <ac:chgData name="Dakotah Shamblin" userId="S::dshamblin@marylandmentor.net::d1e23dec-6860-4e2f-a0d1-534cd31ac1ab" providerId="AD" clId="Web-{A28A3310-5DF6-69F6-1265-9E388EE4BF23}" dt="2021-04-29T20:19:41.681" v="198"/>
          <ac:picMkLst>
            <pc:docMk/>
            <pc:sldMk cId="3363490580" sldId="301"/>
            <ac:picMk id="6" creationId="{23FD8E62-E9BD-4D60-9D51-09CE0D883054}"/>
          </ac:picMkLst>
        </pc:picChg>
      </pc:sldChg>
      <pc:sldChg chg="modSp">
        <pc:chgData name="Dakotah Shamblin" userId="S::dshamblin@marylandmentor.net::d1e23dec-6860-4e2f-a0d1-534cd31ac1ab" providerId="AD" clId="Web-{A28A3310-5DF6-69F6-1265-9E388EE4BF23}" dt="2021-04-29T20:19:33.837" v="197"/>
        <pc:sldMkLst>
          <pc:docMk/>
          <pc:sldMk cId="1795403144" sldId="302"/>
        </pc:sldMkLst>
        <pc:graphicFrameChg chg="modGraphic">
          <ac:chgData name="Dakotah Shamblin" userId="S::dshamblin@marylandmentor.net::d1e23dec-6860-4e2f-a0d1-534cd31ac1ab" providerId="AD" clId="Web-{A28A3310-5DF6-69F6-1265-9E388EE4BF23}" dt="2021-04-29T20:19:33.837" v="197"/>
          <ac:graphicFrameMkLst>
            <pc:docMk/>
            <pc:sldMk cId="1795403144" sldId="302"/>
            <ac:graphicFrameMk id="5" creationId="{E4D2E9A6-3BAB-4F84-9BC4-210B71219CCF}"/>
          </ac:graphicFrameMkLst>
        </pc:graphicFrameChg>
      </pc:sldChg>
      <pc:sldChg chg="del">
        <pc:chgData name="Dakotah Shamblin" userId="S::dshamblin@marylandmentor.net::d1e23dec-6860-4e2f-a0d1-534cd31ac1ab" providerId="AD" clId="Web-{A28A3310-5DF6-69F6-1265-9E388EE4BF23}" dt="2021-04-29T20:24:31.690" v="330"/>
        <pc:sldMkLst>
          <pc:docMk/>
          <pc:sldMk cId="2429555294" sldId="303"/>
        </pc:sldMkLst>
      </pc:sldChg>
      <pc:sldChg chg="modSp">
        <pc:chgData name="Dakotah Shamblin" userId="S::dshamblin@marylandmentor.net::d1e23dec-6860-4e2f-a0d1-534cd31ac1ab" providerId="AD" clId="Web-{A28A3310-5DF6-69F6-1265-9E388EE4BF23}" dt="2021-04-29T20:25:22.676" v="343" actId="1076"/>
        <pc:sldMkLst>
          <pc:docMk/>
          <pc:sldMk cId="3444769117" sldId="304"/>
        </pc:sldMkLst>
        <pc:spChg chg="mod">
          <ac:chgData name="Dakotah Shamblin" userId="S::dshamblin@marylandmentor.net::d1e23dec-6860-4e2f-a0d1-534cd31ac1ab" providerId="AD" clId="Web-{A28A3310-5DF6-69F6-1265-9E388EE4BF23}" dt="2021-04-29T20:24:49.971" v="334" actId="1076"/>
          <ac:spMkLst>
            <pc:docMk/>
            <pc:sldMk cId="3444769117" sldId="304"/>
            <ac:spMk id="2" creationId="{69A56CB7-BE58-48D4-8D5A-8B11C94F1127}"/>
          </ac:spMkLst>
        </pc:spChg>
        <pc:spChg chg="mod">
          <ac:chgData name="Dakotah Shamblin" userId="S::dshamblin@marylandmentor.net::d1e23dec-6860-4e2f-a0d1-534cd31ac1ab" providerId="AD" clId="Web-{A28A3310-5DF6-69F6-1265-9E388EE4BF23}" dt="2021-04-29T20:25:22.676" v="343" actId="1076"/>
          <ac:spMkLst>
            <pc:docMk/>
            <pc:sldMk cId="3444769117" sldId="304"/>
            <ac:spMk id="3" creationId="{20F9B821-E600-4253-A2EF-F326AEEFC668}"/>
          </ac:spMkLst>
        </pc:spChg>
        <pc:picChg chg="mod">
          <ac:chgData name="Dakotah Shamblin" userId="S::dshamblin@marylandmentor.net::d1e23dec-6860-4e2f-a0d1-534cd31ac1ab" providerId="AD" clId="Web-{A28A3310-5DF6-69F6-1265-9E388EE4BF23}" dt="2021-04-29T20:24:53.081" v="335" actId="1076"/>
          <ac:picMkLst>
            <pc:docMk/>
            <pc:sldMk cId="3444769117" sldId="304"/>
            <ac:picMk id="7" creationId="{CB9BD5E5-A9A3-43AC-8A57-5C33C500E828}"/>
          </ac:picMkLst>
        </pc:picChg>
      </pc:sldChg>
      <pc:sldChg chg="modSp">
        <pc:chgData name="Dakotah Shamblin" userId="S::dshamblin@marylandmentor.net::d1e23dec-6860-4e2f-a0d1-534cd31ac1ab" providerId="AD" clId="Web-{A28A3310-5DF6-69F6-1265-9E388EE4BF23}" dt="2021-04-29T20:26:22.412" v="352"/>
        <pc:sldMkLst>
          <pc:docMk/>
          <pc:sldMk cId="467188333" sldId="305"/>
        </pc:sldMkLst>
        <pc:spChg chg="mod">
          <ac:chgData name="Dakotah Shamblin" userId="S::dshamblin@marylandmentor.net::d1e23dec-6860-4e2f-a0d1-534cd31ac1ab" providerId="AD" clId="Web-{A28A3310-5DF6-69F6-1265-9E388EE4BF23}" dt="2021-04-29T20:26:03.692" v="344"/>
          <ac:spMkLst>
            <pc:docMk/>
            <pc:sldMk cId="467188333" sldId="305"/>
            <ac:spMk id="4" creationId="{123F7B8D-0A4D-4DE7-B7BB-ACE9A81EC999}"/>
          </ac:spMkLst>
        </pc:spChg>
        <pc:spChg chg="mod">
          <ac:chgData name="Dakotah Shamblin" userId="S::dshamblin@marylandmentor.net::d1e23dec-6860-4e2f-a0d1-534cd31ac1ab" providerId="AD" clId="Web-{A28A3310-5DF6-69F6-1265-9E388EE4BF23}" dt="2021-04-29T20:26:06.052" v="345"/>
          <ac:spMkLst>
            <pc:docMk/>
            <pc:sldMk cId="467188333" sldId="305"/>
            <ac:spMk id="5" creationId="{2C8BFEC9-8013-406F-A9DB-7ACCE143168B}"/>
          </ac:spMkLst>
        </pc:spChg>
        <pc:spChg chg="mod">
          <ac:chgData name="Dakotah Shamblin" userId="S::dshamblin@marylandmentor.net::d1e23dec-6860-4e2f-a0d1-534cd31ac1ab" providerId="AD" clId="Web-{A28A3310-5DF6-69F6-1265-9E388EE4BF23}" dt="2021-04-29T20:26:08.599" v="346"/>
          <ac:spMkLst>
            <pc:docMk/>
            <pc:sldMk cId="467188333" sldId="305"/>
            <ac:spMk id="6" creationId="{25076BEF-B5E2-4088-AA3C-B0AF211E23C8}"/>
          </ac:spMkLst>
        </pc:spChg>
        <pc:spChg chg="mod">
          <ac:chgData name="Dakotah Shamblin" userId="S::dshamblin@marylandmentor.net::d1e23dec-6860-4e2f-a0d1-534cd31ac1ab" providerId="AD" clId="Web-{A28A3310-5DF6-69F6-1265-9E388EE4BF23}" dt="2021-04-29T20:26:16.396" v="348"/>
          <ac:spMkLst>
            <pc:docMk/>
            <pc:sldMk cId="467188333" sldId="305"/>
            <ac:spMk id="7" creationId="{AE34F66A-4845-4B6B-85C6-B26D05BB2F61}"/>
          </ac:spMkLst>
        </pc:spChg>
        <pc:spChg chg="mod">
          <ac:chgData name="Dakotah Shamblin" userId="S::dshamblin@marylandmentor.net::d1e23dec-6860-4e2f-a0d1-534cd31ac1ab" providerId="AD" clId="Web-{A28A3310-5DF6-69F6-1265-9E388EE4BF23}" dt="2021-04-29T20:26:19.662" v="350"/>
          <ac:spMkLst>
            <pc:docMk/>
            <pc:sldMk cId="467188333" sldId="305"/>
            <ac:spMk id="8" creationId="{A1DBB232-7340-49EE-878B-CAC2B81AE69A}"/>
          </ac:spMkLst>
        </pc:spChg>
        <pc:spChg chg="mod">
          <ac:chgData name="Dakotah Shamblin" userId="S::dshamblin@marylandmentor.net::d1e23dec-6860-4e2f-a0d1-534cd31ac1ab" providerId="AD" clId="Web-{A28A3310-5DF6-69F6-1265-9E388EE4BF23}" dt="2021-04-29T20:26:22.412" v="352"/>
          <ac:spMkLst>
            <pc:docMk/>
            <pc:sldMk cId="467188333" sldId="305"/>
            <ac:spMk id="9" creationId="{B75F6321-BC04-423B-A32A-171D55CE2DEF}"/>
          </ac:spMkLst>
        </pc:spChg>
      </pc:sldChg>
      <pc:sldChg chg="modSp">
        <pc:chgData name="Dakotah Shamblin" userId="S::dshamblin@marylandmentor.net::d1e23dec-6860-4e2f-a0d1-534cd31ac1ab" providerId="AD" clId="Web-{A28A3310-5DF6-69F6-1265-9E388EE4BF23}" dt="2021-04-29T20:36:16.633" v="591"/>
        <pc:sldMkLst>
          <pc:docMk/>
          <pc:sldMk cId="3824276976" sldId="310"/>
        </pc:sldMkLst>
        <pc:spChg chg="mod">
          <ac:chgData name="Dakotah Shamblin" userId="S::dshamblin@marylandmentor.net::d1e23dec-6860-4e2f-a0d1-534cd31ac1ab" providerId="AD" clId="Web-{A28A3310-5DF6-69F6-1265-9E388EE4BF23}" dt="2021-04-29T20:36:12.336" v="590"/>
          <ac:spMkLst>
            <pc:docMk/>
            <pc:sldMk cId="3824276976" sldId="310"/>
            <ac:spMk id="4" creationId="{CAC0CFFF-64BD-4381-AF73-41E92777D4B9}"/>
          </ac:spMkLst>
        </pc:spChg>
        <pc:spChg chg="mod">
          <ac:chgData name="Dakotah Shamblin" userId="S::dshamblin@marylandmentor.net::d1e23dec-6860-4e2f-a0d1-534cd31ac1ab" providerId="AD" clId="Web-{A28A3310-5DF6-69F6-1265-9E388EE4BF23}" dt="2021-04-29T20:36:16.633" v="591"/>
          <ac:spMkLst>
            <pc:docMk/>
            <pc:sldMk cId="3824276976" sldId="310"/>
            <ac:spMk id="5" creationId="{02D55BDB-0C1E-42B4-B1EE-6E6FEC066FC0}"/>
          </ac:spMkLst>
        </pc:spChg>
      </pc:sldChg>
      <pc:sldChg chg="del">
        <pc:chgData name="Dakotah Shamblin" userId="S::dshamblin@marylandmentor.net::d1e23dec-6860-4e2f-a0d1-534cd31ac1ab" providerId="AD" clId="Web-{A28A3310-5DF6-69F6-1265-9E388EE4BF23}" dt="2021-04-29T20:34:57.271" v="579"/>
        <pc:sldMkLst>
          <pc:docMk/>
          <pc:sldMk cId="955137286" sldId="311"/>
        </pc:sldMkLst>
      </pc:sldChg>
      <pc:sldChg chg="modSp">
        <pc:chgData name="Dakotah Shamblin" userId="S::dshamblin@marylandmentor.net::d1e23dec-6860-4e2f-a0d1-534cd31ac1ab" providerId="AD" clId="Web-{A28A3310-5DF6-69F6-1265-9E388EE4BF23}" dt="2021-04-29T20:16:28.956" v="147" actId="20577"/>
        <pc:sldMkLst>
          <pc:docMk/>
          <pc:sldMk cId="1812799450" sldId="312"/>
        </pc:sldMkLst>
        <pc:spChg chg="mod">
          <ac:chgData name="Dakotah Shamblin" userId="S::dshamblin@marylandmentor.net::d1e23dec-6860-4e2f-a0d1-534cd31ac1ab" providerId="AD" clId="Web-{A28A3310-5DF6-69F6-1265-9E388EE4BF23}" dt="2021-04-29T20:16:28.956" v="147" actId="20577"/>
          <ac:spMkLst>
            <pc:docMk/>
            <pc:sldMk cId="1812799450" sldId="312"/>
            <ac:spMk id="2" creationId="{B571F918-62A2-4C3D-965D-F1E8C4A903E5}"/>
          </ac:spMkLst>
        </pc:spChg>
        <pc:spChg chg="mod">
          <ac:chgData name="Dakotah Shamblin" userId="S::dshamblin@marylandmentor.net::d1e23dec-6860-4e2f-a0d1-534cd31ac1ab" providerId="AD" clId="Web-{A28A3310-5DF6-69F6-1265-9E388EE4BF23}" dt="2021-04-29T20:16:12.065" v="145" actId="20577"/>
          <ac:spMkLst>
            <pc:docMk/>
            <pc:sldMk cId="1812799450" sldId="312"/>
            <ac:spMk id="3" creationId="{C3110D32-6FDB-4FD1-BF94-1016DF65F8AC}"/>
          </ac:spMkLst>
        </pc:spChg>
      </pc:sldChg>
      <pc:sldChg chg="modSp new">
        <pc:chgData name="Dakotah Shamblin" userId="S::dshamblin@marylandmentor.net::d1e23dec-6860-4e2f-a0d1-534cd31ac1ab" providerId="AD" clId="Web-{A28A3310-5DF6-69F6-1265-9E388EE4BF23}" dt="2021-04-29T20:24:26.111" v="329" actId="20577"/>
        <pc:sldMkLst>
          <pc:docMk/>
          <pc:sldMk cId="754003176" sldId="313"/>
        </pc:sldMkLst>
        <pc:spChg chg="mod">
          <ac:chgData name="Dakotah Shamblin" userId="S::dshamblin@marylandmentor.net::d1e23dec-6860-4e2f-a0d1-534cd31ac1ab" providerId="AD" clId="Web-{A28A3310-5DF6-69F6-1265-9E388EE4BF23}" dt="2021-04-29T20:22:44.499" v="236" actId="20577"/>
          <ac:spMkLst>
            <pc:docMk/>
            <pc:sldMk cId="754003176" sldId="313"/>
            <ac:spMk id="2" creationId="{C1AEE039-BD75-4FA0-97EB-FAEA0A3C8624}"/>
          </ac:spMkLst>
        </pc:spChg>
        <pc:spChg chg="mod">
          <ac:chgData name="Dakotah Shamblin" userId="S::dshamblin@marylandmentor.net::d1e23dec-6860-4e2f-a0d1-534cd31ac1ab" providerId="AD" clId="Web-{A28A3310-5DF6-69F6-1265-9E388EE4BF23}" dt="2021-04-29T20:24:26.111" v="329" actId="20577"/>
          <ac:spMkLst>
            <pc:docMk/>
            <pc:sldMk cId="754003176" sldId="313"/>
            <ac:spMk id="3" creationId="{797097C6-9A11-4971-A202-F8F64289E89A}"/>
          </ac:spMkLst>
        </pc:spChg>
      </pc:sldChg>
      <pc:sldChg chg="modSp new">
        <pc:chgData name="Dakotah Shamblin" userId="S::dshamblin@marylandmentor.net::d1e23dec-6860-4e2f-a0d1-534cd31ac1ab" providerId="AD" clId="Web-{A28A3310-5DF6-69F6-1265-9E388EE4BF23}" dt="2021-04-29T20:28:21.837" v="370" actId="1076"/>
        <pc:sldMkLst>
          <pc:docMk/>
          <pc:sldMk cId="1196267654" sldId="314"/>
        </pc:sldMkLst>
        <pc:spChg chg="mod">
          <ac:chgData name="Dakotah Shamblin" userId="S::dshamblin@marylandmentor.net::d1e23dec-6860-4e2f-a0d1-534cd31ac1ab" providerId="AD" clId="Web-{A28A3310-5DF6-69F6-1265-9E388EE4BF23}" dt="2021-04-29T20:28:19.540" v="369" actId="1076"/>
          <ac:spMkLst>
            <pc:docMk/>
            <pc:sldMk cId="1196267654" sldId="314"/>
            <ac:spMk id="2" creationId="{E2ACD9E8-F5A5-4C34-9064-24746BB6B2D6}"/>
          </ac:spMkLst>
        </pc:spChg>
        <pc:spChg chg="mod">
          <ac:chgData name="Dakotah Shamblin" userId="S::dshamblin@marylandmentor.net::d1e23dec-6860-4e2f-a0d1-534cd31ac1ab" providerId="AD" clId="Web-{A28A3310-5DF6-69F6-1265-9E388EE4BF23}" dt="2021-04-29T20:28:21.837" v="370" actId="1076"/>
          <ac:spMkLst>
            <pc:docMk/>
            <pc:sldMk cId="1196267654" sldId="314"/>
            <ac:spMk id="3" creationId="{56291C51-3588-49AD-A8D9-E7E5BB7BC0BC}"/>
          </ac:spMkLst>
        </pc:spChg>
      </pc:sldChg>
      <pc:sldChg chg="addSp delSp modSp new">
        <pc:chgData name="Dakotah Shamblin" userId="S::dshamblin@marylandmentor.net::d1e23dec-6860-4e2f-a0d1-534cd31ac1ab" providerId="AD" clId="Web-{A28A3310-5DF6-69F6-1265-9E388EE4BF23}" dt="2021-04-29T20:34:24.255" v="575" actId="20577"/>
        <pc:sldMkLst>
          <pc:docMk/>
          <pc:sldMk cId="3541450795" sldId="315"/>
        </pc:sldMkLst>
        <pc:spChg chg="mod">
          <ac:chgData name="Dakotah Shamblin" userId="S::dshamblin@marylandmentor.net::d1e23dec-6860-4e2f-a0d1-534cd31ac1ab" providerId="AD" clId="Web-{A28A3310-5DF6-69F6-1265-9E388EE4BF23}" dt="2021-04-29T20:34:24.255" v="575" actId="20577"/>
          <ac:spMkLst>
            <pc:docMk/>
            <pc:sldMk cId="3541450795" sldId="315"/>
            <ac:spMk id="2" creationId="{F9085FF8-C4D4-4DE9-A495-AB8F0E0B060B}"/>
          </ac:spMkLst>
        </pc:spChg>
        <pc:spChg chg="del mod">
          <ac:chgData name="Dakotah Shamblin" userId="S::dshamblin@marylandmentor.net::d1e23dec-6860-4e2f-a0d1-534cd31ac1ab" providerId="AD" clId="Web-{A28A3310-5DF6-69F6-1265-9E388EE4BF23}" dt="2021-04-29T20:30:16.341" v="394"/>
          <ac:spMkLst>
            <pc:docMk/>
            <pc:sldMk cId="3541450795" sldId="315"/>
            <ac:spMk id="3" creationId="{3594E248-8F90-4815-BDE0-A16AF67AC632}"/>
          </ac:spMkLst>
        </pc:spChg>
        <pc:spChg chg="add mod">
          <ac:chgData name="Dakotah Shamblin" userId="S::dshamblin@marylandmentor.net::d1e23dec-6860-4e2f-a0d1-534cd31ac1ab" providerId="AD" clId="Web-{A28A3310-5DF6-69F6-1265-9E388EE4BF23}" dt="2021-04-29T20:34:17.254" v="574" actId="1076"/>
          <ac:spMkLst>
            <pc:docMk/>
            <pc:sldMk cId="3541450795" sldId="315"/>
            <ac:spMk id="6" creationId="{41502AAF-AD1F-4924-B788-25F8B2C2EC1D}"/>
          </ac:spMkLst>
        </pc:spChg>
        <pc:spChg chg="add mod">
          <ac:chgData name="Dakotah Shamblin" userId="S::dshamblin@marylandmentor.net::d1e23dec-6860-4e2f-a0d1-534cd31ac1ab" providerId="AD" clId="Web-{A28A3310-5DF6-69F6-1265-9E388EE4BF23}" dt="2021-04-29T20:34:13.489" v="573" actId="1076"/>
          <ac:spMkLst>
            <pc:docMk/>
            <pc:sldMk cId="3541450795" sldId="315"/>
            <ac:spMk id="7" creationId="{ECFD513A-F495-462E-B048-EE8DA026E6BD}"/>
          </ac:spMkLst>
        </pc:spChg>
        <pc:picChg chg="add mod ord">
          <ac:chgData name="Dakotah Shamblin" userId="S::dshamblin@marylandmentor.net::d1e23dec-6860-4e2f-a0d1-534cd31ac1ab" providerId="AD" clId="Web-{A28A3310-5DF6-69F6-1265-9E388EE4BF23}" dt="2021-04-29T20:30:23.935" v="396" actId="1076"/>
          <ac:picMkLst>
            <pc:docMk/>
            <pc:sldMk cId="3541450795" sldId="315"/>
            <ac:picMk id="4" creationId="{B8880DE6-433A-44D0-AE29-6B4E9E8239DB}"/>
          </ac:picMkLst>
        </pc:picChg>
        <pc:picChg chg="add mod">
          <ac:chgData name="Dakotah Shamblin" userId="S::dshamblin@marylandmentor.net::d1e23dec-6860-4e2f-a0d1-534cd31ac1ab" providerId="AD" clId="Web-{A28A3310-5DF6-69F6-1265-9E388EE4BF23}" dt="2021-04-29T20:30:54.936" v="398" actId="1076"/>
          <ac:picMkLst>
            <pc:docMk/>
            <pc:sldMk cId="3541450795" sldId="315"/>
            <ac:picMk id="5" creationId="{A4F2BD6E-7A68-43E3-B1F0-A9E25A6579F0}"/>
          </ac:picMkLst>
        </pc:picChg>
      </pc:sldChg>
      <pc:sldChg chg="modSp new">
        <pc:chgData name="Dakotah Shamblin" userId="S::dshamblin@marylandmentor.net::d1e23dec-6860-4e2f-a0d1-534cd31ac1ab" providerId="AD" clId="Web-{A28A3310-5DF6-69F6-1265-9E388EE4BF23}" dt="2021-04-29T20:34:53.505" v="578" actId="20577"/>
        <pc:sldMkLst>
          <pc:docMk/>
          <pc:sldMk cId="3267087568" sldId="316"/>
        </pc:sldMkLst>
        <pc:spChg chg="mod">
          <ac:chgData name="Dakotah Shamblin" userId="S::dshamblin@marylandmentor.net::d1e23dec-6860-4e2f-a0d1-534cd31ac1ab" providerId="AD" clId="Web-{A28A3310-5DF6-69F6-1265-9E388EE4BF23}" dt="2021-04-29T20:34:45.630" v="577" actId="20577"/>
          <ac:spMkLst>
            <pc:docMk/>
            <pc:sldMk cId="3267087568" sldId="316"/>
            <ac:spMk id="2" creationId="{2EE2F5D9-C888-47DB-911D-4E0600810AB1}"/>
          </ac:spMkLst>
        </pc:spChg>
        <pc:spChg chg="mod">
          <ac:chgData name="Dakotah Shamblin" userId="S::dshamblin@marylandmentor.net::d1e23dec-6860-4e2f-a0d1-534cd31ac1ab" providerId="AD" clId="Web-{A28A3310-5DF6-69F6-1265-9E388EE4BF23}" dt="2021-04-29T20:34:53.505" v="578" actId="20577"/>
          <ac:spMkLst>
            <pc:docMk/>
            <pc:sldMk cId="3267087568" sldId="316"/>
            <ac:spMk id="3" creationId="{0B66C552-8010-424C-9897-0ABBF9B3DCD3}"/>
          </ac:spMkLst>
        </pc:spChg>
      </pc:sldChg>
      <pc:sldChg chg="add ord">
        <pc:chgData name="Dakotah Shamblin" userId="S::dshamblin@marylandmentor.net::d1e23dec-6860-4e2f-a0d1-534cd31ac1ab" providerId="AD" clId="Web-{A28A3310-5DF6-69F6-1265-9E388EE4BF23}" dt="2021-04-30T17:39:45.396" v="648"/>
        <pc:sldMkLst>
          <pc:docMk/>
          <pc:sldMk cId="1746038222" sldId="317"/>
        </pc:sldMkLst>
      </pc:sldChg>
      <pc:sldChg chg="add ord">
        <pc:chgData name="Dakotah Shamblin" userId="S::dshamblin@marylandmentor.net::d1e23dec-6860-4e2f-a0d1-534cd31ac1ab" providerId="AD" clId="Web-{A28A3310-5DF6-69F6-1265-9E388EE4BF23}" dt="2021-04-30T17:39:55.490" v="650"/>
        <pc:sldMkLst>
          <pc:docMk/>
          <pc:sldMk cId="2546280752" sldId="318"/>
        </pc:sldMkLst>
      </pc:sldChg>
      <pc:sldChg chg="add ord">
        <pc:chgData name="Dakotah Shamblin" userId="S::dshamblin@marylandmentor.net::d1e23dec-6860-4e2f-a0d1-534cd31ac1ab" providerId="AD" clId="Web-{A28A3310-5DF6-69F6-1265-9E388EE4BF23}" dt="2021-04-30T17:40:07.443" v="652"/>
        <pc:sldMkLst>
          <pc:docMk/>
          <pc:sldMk cId="2590686726" sldId="319"/>
        </pc:sldMkLst>
      </pc:sldChg>
      <pc:sldMasterChg chg="add addSldLayout">
        <pc:chgData name="Dakotah Shamblin" userId="S::dshamblin@marylandmentor.net::d1e23dec-6860-4e2f-a0d1-534cd31ac1ab" providerId="AD" clId="Web-{A28A3310-5DF6-69F6-1265-9E388EE4BF23}" dt="2021-04-30T17:39:41.755" v="647"/>
        <pc:sldMasterMkLst>
          <pc:docMk/>
          <pc:sldMasterMk cId="2460954070" sldId="2147483660"/>
        </pc:sldMasterMkLst>
        <pc:sldLayoutChg chg="add">
          <pc:chgData name="Dakotah Shamblin" userId="S::dshamblin@marylandmentor.net::d1e23dec-6860-4e2f-a0d1-534cd31ac1ab" providerId="AD" clId="Web-{A28A3310-5DF6-69F6-1265-9E388EE4BF23}" dt="2021-04-30T17:39:41.755" v="647"/>
          <pc:sldLayoutMkLst>
            <pc:docMk/>
            <pc:sldMasterMk cId="2460954070" sldId="2147483660"/>
            <pc:sldLayoutMk cId="2385387890" sldId="2147483661"/>
          </pc:sldLayoutMkLst>
        </pc:sldLayoutChg>
        <pc:sldLayoutChg chg="add">
          <pc:chgData name="Dakotah Shamblin" userId="S::dshamblin@marylandmentor.net::d1e23dec-6860-4e2f-a0d1-534cd31ac1ab" providerId="AD" clId="Web-{A28A3310-5DF6-69F6-1265-9E388EE4BF23}" dt="2021-04-30T17:39:41.755" v="647"/>
          <pc:sldLayoutMkLst>
            <pc:docMk/>
            <pc:sldMasterMk cId="2460954070" sldId="2147483660"/>
            <pc:sldLayoutMk cId="949138452" sldId="2147483662"/>
          </pc:sldLayoutMkLst>
        </pc:sldLayoutChg>
        <pc:sldLayoutChg chg="add">
          <pc:chgData name="Dakotah Shamblin" userId="S::dshamblin@marylandmentor.net::d1e23dec-6860-4e2f-a0d1-534cd31ac1ab" providerId="AD" clId="Web-{A28A3310-5DF6-69F6-1265-9E388EE4BF23}" dt="2021-04-30T17:39:41.755" v="647"/>
          <pc:sldLayoutMkLst>
            <pc:docMk/>
            <pc:sldMasterMk cId="2460954070" sldId="2147483660"/>
            <pc:sldLayoutMk cId="2591524520" sldId="2147483663"/>
          </pc:sldLayoutMkLst>
        </pc:sldLayoutChg>
        <pc:sldLayoutChg chg="add">
          <pc:chgData name="Dakotah Shamblin" userId="S::dshamblin@marylandmentor.net::d1e23dec-6860-4e2f-a0d1-534cd31ac1ab" providerId="AD" clId="Web-{A28A3310-5DF6-69F6-1265-9E388EE4BF23}" dt="2021-04-30T17:39:41.755" v="647"/>
          <pc:sldLayoutMkLst>
            <pc:docMk/>
            <pc:sldMasterMk cId="2460954070" sldId="2147483660"/>
            <pc:sldLayoutMk cId="1203092039" sldId="2147483664"/>
          </pc:sldLayoutMkLst>
        </pc:sldLayoutChg>
        <pc:sldLayoutChg chg="add">
          <pc:chgData name="Dakotah Shamblin" userId="S::dshamblin@marylandmentor.net::d1e23dec-6860-4e2f-a0d1-534cd31ac1ab" providerId="AD" clId="Web-{A28A3310-5DF6-69F6-1265-9E388EE4BF23}" dt="2021-04-30T17:39:41.755" v="647"/>
          <pc:sldLayoutMkLst>
            <pc:docMk/>
            <pc:sldMasterMk cId="2460954070" sldId="2147483660"/>
            <pc:sldLayoutMk cId="3733172339" sldId="2147483665"/>
          </pc:sldLayoutMkLst>
        </pc:sldLayoutChg>
        <pc:sldLayoutChg chg="add">
          <pc:chgData name="Dakotah Shamblin" userId="S::dshamblin@marylandmentor.net::d1e23dec-6860-4e2f-a0d1-534cd31ac1ab" providerId="AD" clId="Web-{A28A3310-5DF6-69F6-1265-9E388EE4BF23}" dt="2021-04-30T17:39:41.755" v="647"/>
          <pc:sldLayoutMkLst>
            <pc:docMk/>
            <pc:sldMasterMk cId="2460954070" sldId="2147483660"/>
            <pc:sldLayoutMk cId="3210312558" sldId="2147483666"/>
          </pc:sldLayoutMkLst>
        </pc:sldLayoutChg>
        <pc:sldLayoutChg chg="add">
          <pc:chgData name="Dakotah Shamblin" userId="S::dshamblin@marylandmentor.net::d1e23dec-6860-4e2f-a0d1-534cd31ac1ab" providerId="AD" clId="Web-{A28A3310-5DF6-69F6-1265-9E388EE4BF23}" dt="2021-04-30T17:39:41.755" v="647"/>
          <pc:sldLayoutMkLst>
            <pc:docMk/>
            <pc:sldMasterMk cId="2460954070" sldId="2147483660"/>
            <pc:sldLayoutMk cId="3146388984" sldId="2147483667"/>
          </pc:sldLayoutMkLst>
        </pc:sldLayoutChg>
        <pc:sldLayoutChg chg="add">
          <pc:chgData name="Dakotah Shamblin" userId="S::dshamblin@marylandmentor.net::d1e23dec-6860-4e2f-a0d1-534cd31ac1ab" providerId="AD" clId="Web-{A28A3310-5DF6-69F6-1265-9E388EE4BF23}" dt="2021-04-30T17:39:41.755" v="647"/>
          <pc:sldLayoutMkLst>
            <pc:docMk/>
            <pc:sldMasterMk cId="2460954070" sldId="2147483660"/>
            <pc:sldLayoutMk cId="3171841454" sldId="2147483668"/>
          </pc:sldLayoutMkLst>
        </pc:sldLayoutChg>
        <pc:sldLayoutChg chg="add">
          <pc:chgData name="Dakotah Shamblin" userId="S::dshamblin@marylandmentor.net::d1e23dec-6860-4e2f-a0d1-534cd31ac1ab" providerId="AD" clId="Web-{A28A3310-5DF6-69F6-1265-9E388EE4BF23}" dt="2021-04-30T17:39:41.755" v="647"/>
          <pc:sldLayoutMkLst>
            <pc:docMk/>
            <pc:sldMasterMk cId="2460954070" sldId="2147483660"/>
            <pc:sldLayoutMk cId="1718958274" sldId="2147483669"/>
          </pc:sldLayoutMkLst>
        </pc:sldLayoutChg>
        <pc:sldLayoutChg chg="add">
          <pc:chgData name="Dakotah Shamblin" userId="S::dshamblin@marylandmentor.net::d1e23dec-6860-4e2f-a0d1-534cd31ac1ab" providerId="AD" clId="Web-{A28A3310-5DF6-69F6-1265-9E388EE4BF23}" dt="2021-04-30T17:39:41.755" v="647"/>
          <pc:sldLayoutMkLst>
            <pc:docMk/>
            <pc:sldMasterMk cId="2460954070" sldId="2147483660"/>
            <pc:sldLayoutMk cId="2202905451" sldId="2147483670"/>
          </pc:sldLayoutMkLst>
        </pc:sldLayoutChg>
        <pc:sldLayoutChg chg="add">
          <pc:chgData name="Dakotah Shamblin" userId="S::dshamblin@marylandmentor.net::d1e23dec-6860-4e2f-a0d1-534cd31ac1ab" providerId="AD" clId="Web-{A28A3310-5DF6-69F6-1265-9E388EE4BF23}" dt="2021-04-30T17:39:41.755" v="647"/>
          <pc:sldLayoutMkLst>
            <pc:docMk/>
            <pc:sldMasterMk cId="2460954070" sldId="2147483660"/>
            <pc:sldLayoutMk cId="3479445657" sldId="2147483671"/>
          </pc:sldLayoutMkLst>
        </pc:sldLayoutChg>
      </pc:sldMasterChg>
    </pc:docChg>
  </pc:docChgLst>
  <pc:docChgLst>
    <pc:chgData name="Dakotah Shamblin" userId="S::dshamblin@mentormddc.org::d1e23dec-6860-4e2f-a0d1-534cd31ac1ab" providerId="AD" clId="Web-{5F5946C8-B850-8E32-C4DB-8373E5EB3C76}"/>
    <pc:docChg chg="modSld">
      <pc:chgData name="Dakotah Shamblin" userId="S::dshamblin@mentormddc.org::d1e23dec-6860-4e2f-a0d1-534cd31ac1ab" providerId="AD" clId="Web-{5F5946C8-B850-8E32-C4DB-8373E5EB3C76}" dt="2021-07-15T15:51:05.487" v="3" actId="20577"/>
      <pc:docMkLst>
        <pc:docMk/>
      </pc:docMkLst>
      <pc:sldChg chg="modSp">
        <pc:chgData name="Dakotah Shamblin" userId="S::dshamblin@mentormddc.org::d1e23dec-6860-4e2f-a0d1-534cd31ac1ab" providerId="AD" clId="Web-{5F5946C8-B850-8E32-C4DB-8373E5EB3C76}" dt="2021-07-15T15:51:05.487" v="3" actId="20577"/>
        <pc:sldMkLst>
          <pc:docMk/>
          <pc:sldMk cId="1515032217" sldId="265"/>
        </pc:sldMkLst>
        <pc:spChg chg="mod">
          <ac:chgData name="Dakotah Shamblin" userId="S::dshamblin@mentormddc.org::d1e23dec-6860-4e2f-a0d1-534cd31ac1ab" providerId="AD" clId="Web-{5F5946C8-B850-8E32-C4DB-8373E5EB3C76}" dt="2021-07-15T15:51:05.487" v="3" actId="20577"/>
          <ac:spMkLst>
            <pc:docMk/>
            <pc:sldMk cId="1515032217" sldId="265"/>
            <ac:spMk id="3" creationId="{9E503009-D740-46B7-9376-50C3562CE29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4747A-D80B-4507-9584-5506B674B68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9F1CD9-4444-4300-8E0A-DA40667E427C}">
      <dgm:prSet/>
      <dgm:spPr/>
      <dgm:t>
        <a:bodyPr/>
        <a:lstStyle/>
        <a:p>
          <a:pPr>
            <a:defRPr b="1"/>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Events</a:t>
          </a:r>
        </a:p>
      </dgm:t>
    </dgm:pt>
    <dgm:pt modelId="{C6DF2908-3BD6-44B5-B30E-EC0E5142EE5F}" type="parTrans" cxnId="{B4A48876-E3F5-4E0B-8557-734924934E1D}">
      <dgm:prSet/>
      <dgm:spPr/>
      <dgm:t>
        <a:bodyPr/>
        <a:lstStyle/>
        <a:p>
          <a:endParaRPr lang="en-US"/>
        </a:p>
      </dgm:t>
    </dgm:pt>
    <dgm:pt modelId="{0A3ACDCF-533E-4449-AE54-CBF873D4B4FC}" type="sibTrans" cxnId="{B4A48876-E3F5-4E0B-8557-734924934E1D}">
      <dgm:prSet/>
      <dgm:spPr/>
      <dgm:t>
        <a:bodyPr/>
        <a:lstStyle/>
        <a:p>
          <a:endParaRPr lang="en-US"/>
        </a:p>
      </dgm:t>
    </dgm:pt>
    <dgm:pt modelId="{47B1DE9E-DC55-4DF6-881F-7697D7BE89CB}">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Events/circumstances cause trauma </a:t>
          </a:r>
        </a:p>
      </dgm:t>
    </dgm:pt>
    <dgm:pt modelId="{E96B3D2E-3EA8-4DF5-B580-C94927D71809}" type="parTrans" cxnId="{F84E79A1-3D1F-435B-AB49-FC28912F15F9}">
      <dgm:prSet/>
      <dgm:spPr/>
      <dgm:t>
        <a:bodyPr/>
        <a:lstStyle/>
        <a:p>
          <a:endParaRPr lang="en-US"/>
        </a:p>
      </dgm:t>
    </dgm:pt>
    <dgm:pt modelId="{0AA51F86-0FB2-4994-A2E9-75446E9BF787}" type="sibTrans" cxnId="{F84E79A1-3D1F-435B-AB49-FC28912F15F9}">
      <dgm:prSet/>
      <dgm:spPr/>
      <dgm:t>
        <a:bodyPr/>
        <a:lstStyle/>
        <a:p>
          <a:endParaRPr lang="en-US"/>
        </a:p>
      </dgm:t>
    </dgm:pt>
    <dgm:pt modelId="{5110E0EE-1921-4C42-99BC-CE1401B31384}">
      <dgm:prSet/>
      <dgm:spPr/>
      <dgm:t>
        <a:bodyPr/>
        <a:lstStyle/>
        <a:p>
          <a:pPr>
            <a:defRPr b="1"/>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Experience</a:t>
          </a:r>
        </a:p>
      </dgm:t>
    </dgm:pt>
    <dgm:pt modelId="{CF150C89-F3F0-45F4-8193-170D120786A8}" type="parTrans" cxnId="{9F329CAC-FDDC-4A5B-9222-5CF3CB9A08B0}">
      <dgm:prSet/>
      <dgm:spPr/>
      <dgm:t>
        <a:bodyPr/>
        <a:lstStyle/>
        <a:p>
          <a:endParaRPr lang="en-US"/>
        </a:p>
      </dgm:t>
    </dgm:pt>
    <dgm:pt modelId="{B426046A-237C-43DE-A94B-C5E9160A570A}" type="sibTrans" cxnId="{9F329CAC-FDDC-4A5B-9222-5CF3CB9A08B0}">
      <dgm:prSet/>
      <dgm:spPr/>
      <dgm:t>
        <a:bodyPr/>
        <a:lstStyle/>
        <a:p>
          <a:endParaRPr lang="en-US"/>
        </a:p>
      </dgm:t>
    </dgm:pt>
    <dgm:pt modelId="{3E03601B-CFA0-4D94-9E5E-D5EFB34C72FB}">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An individuals experience of the event determines whether it is traumatic </a:t>
          </a:r>
        </a:p>
      </dgm:t>
    </dgm:pt>
    <dgm:pt modelId="{A6C41772-31D3-4420-A032-1A5816E0C4A4}" type="parTrans" cxnId="{3522FAA3-0D00-44EE-96F5-BA18498C0601}">
      <dgm:prSet/>
      <dgm:spPr/>
      <dgm:t>
        <a:bodyPr/>
        <a:lstStyle/>
        <a:p>
          <a:endParaRPr lang="en-US"/>
        </a:p>
      </dgm:t>
    </dgm:pt>
    <dgm:pt modelId="{849E0314-F2DF-46EE-950B-B66302A9710E}" type="sibTrans" cxnId="{3522FAA3-0D00-44EE-96F5-BA18498C0601}">
      <dgm:prSet/>
      <dgm:spPr/>
      <dgm:t>
        <a:bodyPr/>
        <a:lstStyle/>
        <a:p>
          <a:endParaRPr lang="en-US"/>
        </a:p>
      </dgm:t>
    </dgm:pt>
    <dgm:pt modelId="{17C89477-44CA-4675-BE78-DE47D47202A4}">
      <dgm:prSet/>
      <dgm:spPr/>
      <dgm:t>
        <a:bodyPr/>
        <a:lstStyle/>
        <a:p>
          <a:pPr>
            <a:defRPr b="1"/>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Effects</a:t>
          </a:r>
          <a:r>
            <a:rPr lang="en-US"/>
            <a:t> </a:t>
          </a:r>
        </a:p>
      </dgm:t>
    </dgm:pt>
    <dgm:pt modelId="{61E28F77-76A4-4EB9-9467-54A927DB41D1}" type="parTrans" cxnId="{7361C360-886F-4DE4-8752-7014A4C77EEC}">
      <dgm:prSet/>
      <dgm:spPr/>
      <dgm:t>
        <a:bodyPr/>
        <a:lstStyle/>
        <a:p>
          <a:endParaRPr lang="en-US"/>
        </a:p>
      </dgm:t>
    </dgm:pt>
    <dgm:pt modelId="{7FD0D114-BBD6-4C7E-91F8-65D41ABDE278}" type="sibTrans" cxnId="{7361C360-886F-4DE4-8752-7014A4C77EEC}">
      <dgm:prSet/>
      <dgm:spPr/>
      <dgm:t>
        <a:bodyPr/>
        <a:lstStyle/>
        <a:p>
          <a:endParaRPr lang="en-US"/>
        </a:p>
      </dgm:t>
    </dgm:pt>
    <dgm:pt modelId="{3B7820C4-0FFC-4A08-B2CE-8794722F91D5}">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Effects of trauma include adverse, physical, social, emotional, or spiritual consequences</a:t>
          </a:r>
        </a:p>
      </dgm:t>
    </dgm:pt>
    <dgm:pt modelId="{5DEB6566-BFC9-48EF-BF3F-087994F4B1A0}" type="parTrans" cxnId="{BA803CE1-1541-49FB-B4C0-69CFD050CDA2}">
      <dgm:prSet/>
      <dgm:spPr/>
      <dgm:t>
        <a:bodyPr/>
        <a:lstStyle/>
        <a:p>
          <a:endParaRPr lang="en-US"/>
        </a:p>
      </dgm:t>
    </dgm:pt>
    <dgm:pt modelId="{84FB6BF2-4D1C-40DC-B4C7-C536664D36DE}" type="sibTrans" cxnId="{BA803CE1-1541-49FB-B4C0-69CFD050CDA2}">
      <dgm:prSet/>
      <dgm:spPr/>
      <dgm:t>
        <a:bodyPr/>
        <a:lstStyle/>
        <a:p>
          <a:endParaRPr lang="en-US"/>
        </a:p>
      </dgm:t>
    </dgm:pt>
    <dgm:pt modelId="{7360130D-B09A-4962-87A3-DB4EC3804DA5}" type="pres">
      <dgm:prSet presAssocID="{52C4747A-D80B-4507-9584-5506B674B68D}" presName="root" presStyleCnt="0">
        <dgm:presLayoutVars>
          <dgm:dir/>
          <dgm:resizeHandles val="exact"/>
        </dgm:presLayoutVars>
      </dgm:prSet>
      <dgm:spPr/>
    </dgm:pt>
    <dgm:pt modelId="{05B248FF-1870-4926-BB5C-3FA70E71772B}" type="pres">
      <dgm:prSet presAssocID="{E99F1CD9-4444-4300-8E0A-DA40667E427C}" presName="compNode" presStyleCnt="0"/>
      <dgm:spPr/>
    </dgm:pt>
    <dgm:pt modelId="{F9608527-0F58-4673-BEC8-92BF728FA104}" type="pres">
      <dgm:prSet presAssocID="{E99F1CD9-4444-4300-8E0A-DA40667E42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F218BBE-9673-4942-8465-97B2D367ABD8}" type="pres">
      <dgm:prSet presAssocID="{E99F1CD9-4444-4300-8E0A-DA40667E427C}" presName="iconSpace" presStyleCnt="0"/>
      <dgm:spPr/>
    </dgm:pt>
    <dgm:pt modelId="{30BFE14D-D538-42B9-AEEF-21F34BB7FE32}" type="pres">
      <dgm:prSet presAssocID="{E99F1CD9-4444-4300-8E0A-DA40667E427C}" presName="parTx" presStyleLbl="revTx" presStyleIdx="0" presStyleCnt="6">
        <dgm:presLayoutVars>
          <dgm:chMax val="0"/>
          <dgm:chPref val="0"/>
        </dgm:presLayoutVars>
      </dgm:prSet>
      <dgm:spPr/>
    </dgm:pt>
    <dgm:pt modelId="{2FEE8409-3F90-4618-BC3F-DDCDE0DFAB23}" type="pres">
      <dgm:prSet presAssocID="{E99F1CD9-4444-4300-8E0A-DA40667E427C}" presName="txSpace" presStyleCnt="0"/>
      <dgm:spPr/>
    </dgm:pt>
    <dgm:pt modelId="{B267699A-D3BE-44DC-A790-0274C38A8409}" type="pres">
      <dgm:prSet presAssocID="{E99F1CD9-4444-4300-8E0A-DA40667E427C}" presName="desTx" presStyleLbl="revTx" presStyleIdx="1" presStyleCnt="6">
        <dgm:presLayoutVars/>
      </dgm:prSet>
      <dgm:spPr/>
    </dgm:pt>
    <dgm:pt modelId="{D1521761-A5AC-408F-8ECC-34772BD0E5E0}" type="pres">
      <dgm:prSet presAssocID="{0A3ACDCF-533E-4449-AE54-CBF873D4B4FC}" presName="sibTrans" presStyleCnt="0"/>
      <dgm:spPr/>
    </dgm:pt>
    <dgm:pt modelId="{9EE2CBCF-7865-4EBD-92B0-63AEC18ED4C5}" type="pres">
      <dgm:prSet presAssocID="{5110E0EE-1921-4C42-99BC-CE1401B31384}" presName="compNode" presStyleCnt="0"/>
      <dgm:spPr/>
    </dgm:pt>
    <dgm:pt modelId="{970747A5-6573-420A-9F46-A079D0F4F6C9}" type="pres">
      <dgm:prSet presAssocID="{5110E0EE-1921-4C42-99BC-CE1401B313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04E660E-1564-4146-A70D-6F75252FB929}" type="pres">
      <dgm:prSet presAssocID="{5110E0EE-1921-4C42-99BC-CE1401B31384}" presName="iconSpace" presStyleCnt="0"/>
      <dgm:spPr/>
    </dgm:pt>
    <dgm:pt modelId="{FFB79ABD-0520-400A-99BE-9FE3FACD7012}" type="pres">
      <dgm:prSet presAssocID="{5110E0EE-1921-4C42-99BC-CE1401B31384}" presName="parTx" presStyleLbl="revTx" presStyleIdx="2" presStyleCnt="6">
        <dgm:presLayoutVars>
          <dgm:chMax val="0"/>
          <dgm:chPref val="0"/>
        </dgm:presLayoutVars>
      </dgm:prSet>
      <dgm:spPr/>
    </dgm:pt>
    <dgm:pt modelId="{6406BBEF-FA04-4A2B-88CB-F48AAFFED16E}" type="pres">
      <dgm:prSet presAssocID="{5110E0EE-1921-4C42-99BC-CE1401B31384}" presName="txSpace" presStyleCnt="0"/>
      <dgm:spPr/>
    </dgm:pt>
    <dgm:pt modelId="{C5CCD283-89EF-4D2F-8E1D-F9D7FCFCE598}" type="pres">
      <dgm:prSet presAssocID="{5110E0EE-1921-4C42-99BC-CE1401B31384}" presName="desTx" presStyleLbl="revTx" presStyleIdx="3" presStyleCnt="6">
        <dgm:presLayoutVars/>
      </dgm:prSet>
      <dgm:spPr/>
    </dgm:pt>
    <dgm:pt modelId="{BC59DB26-6698-4B75-8603-65CC335E9278}" type="pres">
      <dgm:prSet presAssocID="{B426046A-237C-43DE-A94B-C5E9160A570A}" presName="sibTrans" presStyleCnt="0"/>
      <dgm:spPr/>
    </dgm:pt>
    <dgm:pt modelId="{961F0F73-003A-49FE-B8B6-C56A6CE3C30E}" type="pres">
      <dgm:prSet presAssocID="{17C89477-44CA-4675-BE78-DE47D47202A4}" presName="compNode" presStyleCnt="0"/>
      <dgm:spPr/>
    </dgm:pt>
    <dgm:pt modelId="{CF6015AC-484B-4DD0-8290-F671DD3C4D29}" type="pres">
      <dgm:prSet presAssocID="{17C89477-44CA-4675-BE78-DE47D47202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72FB3FD7-7A67-47EB-B84F-B083B8083C58}" type="pres">
      <dgm:prSet presAssocID="{17C89477-44CA-4675-BE78-DE47D47202A4}" presName="iconSpace" presStyleCnt="0"/>
      <dgm:spPr/>
    </dgm:pt>
    <dgm:pt modelId="{78F8ACB9-7326-48CA-8C60-575388203084}" type="pres">
      <dgm:prSet presAssocID="{17C89477-44CA-4675-BE78-DE47D47202A4}" presName="parTx" presStyleLbl="revTx" presStyleIdx="4" presStyleCnt="6">
        <dgm:presLayoutVars>
          <dgm:chMax val="0"/>
          <dgm:chPref val="0"/>
        </dgm:presLayoutVars>
      </dgm:prSet>
      <dgm:spPr/>
    </dgm:pt>
    <dgm:pt modelId="{297DE720-FF58-4A33-8C70-CCB160B11026}" type="pres">
      <dgm:prSet presAssocID="{17C89477-44CA-4675-BE78-DE47D47202A4}" presName="txSpace" presStyleCnt="0"/>
      <dgm:spPr/>
    </dgm:pt>
    <dgm:pt modelId="{FF8E380E-8BF8-4D46-B089-1D474C973432}" type="pres">
      <dgm:prSet presAssocID="{17C89477-44CA-4675-BE78-DE47D47202A4}" presName="desTx" presStyleLbl="revTx" presStyleIdx="5" presStyleCnt="6">
        <dgm:presLayoutVars/>
      </dgm:prSet>
      <dgm:spPr/>
    </dgm:pt>
  </dgm:ptLst>
  <dgm:cxnLst>
    <dgm:cxn modelId="{4840E000-101D-4709-9A93-39E34A902F0B}" type="presOf" srcId="{3B7820C4-0FFC-4A08-B2CE-8794722F91D5}" destId="{FF8E380E-8BF8-4D46-B089-1D474C973432}" srcOrd="0" destOrd="0" presId="urn:microsoft.com/office/officeart/2018/5/layout/CenteredIconLabelDescriptionList"/>
    <dgm:cxn modelId="{CE8E631D-21E7-477C-8E28-45D42C01B8B8}" type="presOf" srcId="{3E03601B-CFA0-4D94-9E5E-D5EFB34C72FB}" destId="{C5CCD283-89EF-4D2F-8E1D-F9D7FCFCE598}" srcOrd="0" destOrd="0" presId="urn:microsoft.com/office/officeart/2018/5/layout/CenteredIconLabelDescriptionList"/>
    <dgm:cxn modelId="{7361C360-886F-4DE4-8752-7014A4C77EEC}" srcId="{52C4747A-D80B-4507-9584-5506B674B68D}" destId="{17C89477-44CA-4675-BE78-DE47D47202A4}" srcOrd="2" destOrd="0" parTransId="{61E28F77-76A4-4EB9-9467-54A927DB41D1}" sibTransId="{7FD0D114-BBD6-4C7E-91F8-65D41ABDE278}"/>
    <dgm:cxn modelId="{B4A48876-E3F5-4E0B-8557-734924934E1D}" srcId="{52C4747A-D80B-4507-9584-5506B674B68D}" destId="{E99F1CD9-4444-4300-8E0A-DA40667E427C}" srcOrd="0" destOrd="0" parTransId="{C6DF2908-3BD6-44B5-B30E-EC0E5142EE5F}" sibTransId="{0A3ACDCF-533E-4449-AE54-CBF873D4B4FC}"/>
    <dgm:cxn modelId="{A306DD77-6380-4089-B8E3-095306387575}" type="presOf" srcId="{47B1DE9E-DC55-4DF6-881F-7697D7BE89CB}" destId="{B267699A-D3BE-44DC-A790-0274C38A8409}" srcOrd="0" destOrd="0" presId="urn:microsoft.com/office/officeart/2018/5/layout/CenteredIconLabelDescriptionList"/>
    <dgm:cxn modelId="{F84E79A1-3D1F-435B-AB49-FC28912F15F9}" srcId="{E99F1CD9-4444-4300-8E0A-DA40667E427C}" destId="{47B1DE9E-DC55-4DF6-881F-7697D7BE89CB}" srcOrd="0" destOrd="0" parTransId="{E96B3D2E-3EA8-4DF5-B580-C94927D71809}" sibTransId="{0AA51F86-0FB2-4994-A2E9-75446E9BF787}"/>
    <dgm:cxn modelId="{3522FAA3-0D00-44EE-96F5-BA18498C0601}" srcId="{5110E0EE-1921-4C42-99BC-CE1401B31384}" destId="{3E03601B-CFA0-4D94-9E5E-D5EFB34C72FB}" srcOrd="0" destOrd="0" parTransId="{A6C41772-31D3-4420-A032-1A5816E0C4A4}" sibTransId="{849E0314-F2DF-46EE-950B-B66302A9710E}"/>
    <dgm:cxn modelId="{E45DB4AA-F3B0-4C65-9597-D688B9195456}" type="presOf" srcId="{52C4747A-D80B-4507-9584-5506B674B68D}" destId="{7360130D-B09A-4962-87A3-DB4EC3804DA5}" srcOrd="0" destOrd="0" presId="urn:microsoft.com/office/officeart/2018/5/layout/CenteredIconLabelDescriptionList"/>
    <dgm:cxn modelId="{9F329CAC-FDDC-4A5B-9222-5CF3CB9A08B0}" srcId="{52C4747A-D80B-4507-9584-5506B674B68D}" destId="{5110E0EE-1921-4C42-99BC-CE1401B31384}" srcOrd="1" destOrd="0" parTransId="{CF150C89-F3F0-45F4-8193-170D120786A8}" sibTransId="{B426046A-237C-43DE-A94B-C5E9160A570A}"/>
    <dgm:cxn modelId="{A9DE41CA-F9DE-4175-A18D-EAFE0FC8BBF5}" type="presOf" srcId="{5110E0EE-1921-4C42-99BC-CE1401B31384}" destId="{FFB79ABD-0520-400A-99BE-9FE3FACD7012}" srcOrd="0" destOrd="0" presId="urn:microsoft.com/office/officeart/2018/5/layout/CenteredIconLabelDescriptionList"/>
    <dgm:cxn modelId="{CAA42BD6-2735-443A-BB64-8A7D7D1598A5}" type="presOf" srcId="{17C89477-44CA-4675-BE78-DE47D47202A4}" destId="{78F8ACB9-7326-48CA-8C60-575388203084}" srcOrd="0" destOrd="0" presId="urn:microsoft.com/office/officeart/2018/5/layout/CenteredIconLabelDescriptionList"/>
    <dgm:cxn modelId="{163C44D9-A002-407A-AD46-F9CAAD0FB065}" type="presOf" srcId="{E99F1CD9-4444-4300-8E0A-DA40667E427C}" destId="{30BFE14D-D538-42B9-AEEF-21F34BB7FE32}" srcOrd="0" destOrd="0" presId="urn:microsoft.com/office/officeart/2018/5/layout/CenteredIconLabelDescriptionList"/>
    <dgm:cxn modelId="{BA803CE1-1541-49FB-B4C0-69CFD050CDA2}" srcId="{17C89477-44CA-4675-BE78-DE47D47202A4}" destId="{3B7820C4-0FFC-4A08-B2CE-8794722F91D5}" srcOrd="0" destOrd="0" parTransId="{5DEB6566-BFC9-48EF-BF3F-087994F4B1A0}" sibTransId="{84FB6BF2-4D1C-40DC-B4C7-C536664D36DE}"/>
    <dgm:cxn modelId="{4B10456B-28C4-4A15-BD8E-0B6C1D2258F2}" type="presParOf" srcId="{7360130D-B09A-4962-87A3-DB4EC3804DA5}" destId="{05B248FF-1870-4926-BB5C-3FA70E71772B}" srcOrd="0" destOrd="0" presId="urn:microsoft.com/office/officeart/2018/5/layout/CenteredIconLabelDescriptionList"/>
    <dgm:cxn modelId="{8EFA2458-1A24-4772-B8D4-851D5CAA0023}" type="presParOf" srcId="{05B248FF-1870-4926-BB5C-3FA70E71772B}" destId="{F9608527-0F58-4673-BEC8-92BF728FA104}" srcOrd="0" destOrd="0" presId="urn:microsoft.com/office/officeart/2018/5/layout/CenteredIconLabelDescriptionList"/>
    <dgm:cxn modelId="{1E045B3C-9D01-43ED-97D0-22D1708904D3}" type="presParOf" srcId="{05B248FF-1870-4926-BB5C-3FA70E71772B}" destId="{6F218BBE-9673-4942-8465-97B2D367ABD8}" srcOrd="1" destOrd="0" presId="urn:microsoft.com/office/officeart/2018/5/layout/CenteredIconLabelDescriptionList"/>
    <dgm:cxn modelId="{493070BF-040E-4DDB-BFA7-02526CACC0B1}" type="presParOf" srcId="{05B248FF-1870-4926-BB5C-3FA70E71772B}" destId="{30BFE14D-D538-42B9-AEEF-21F34BB7FE32}" srcOrd="2" destOrd="0" presId="urn:microsoft.com/office/officeart/2018/5/layout/CenteredIconLabelDescriptionList"/>
    <dgm:cxn modelId="{1DEF2CA2-F181-48EE-AB91-30CC94FCFD56}" type="presParOf" srcId="{05B248FF-1870-4926-BB5C-3FA70E71772B}" destId="{2FEE8409-3F90-4618-BC3F-DDCDE0DFAB23}" srcOrd="3" destOrd="0" presId="urn:microsoft.com/office/officeart/2018/5/layout/CenteredIconLabelDescriptionList"/>
    <dgm:cxn modelId="{D33DF1CA-0DB0-452E-B05B-3D3F3320D159}" type="presParOf" srcId="{05B248FF-1870-4926-BB5C-3FA70E71772B}" destId="{B267699A-D3BE-44DC-A790-0274C38A8409}" srcOrd="4" destOrd="0" presId="urn:microsoft.com/office/officeart/2018/5/layout/CenteredIconLabelDescriptionList"/>
    <dgm:cxn modelId="{BEF6F622-9067-4BE9-8287-F8C849BF6494}" type="presParOf" srcId="{7360130D-B09A-4962-87A3-DB4EC3804DA5}" destId="{D1521761-A5AC-408F-8ECC-34772BD0E5E0}" srcOrd="1" destOrd="0" presId="urn:microsoft.com/office/officeart/2018/5/layout/CenteredIconLabelDescriptionList"/>
    <dgm:cxn modelId="{A2199F16-A341-4DF7-BA13-A1FCB7A99747}" type="presParOf" srcId="{7360130D-B09A-4962-87A3-DB4EC3804DA5}" destId="{9EE2CBCF-7865-4EBD-92B0-63AEC18ED4C5}" srcOrd="2" destOrd="0" presId="urn:microsoft.com/office/officeart/2018/5/layout/CenteredIconLabelDescriptionList"/>
    <dgm:cxn modelId="{D6CF2C75-EF05-42FA-9367-47B3ADB9BDC5}" type="presParOf" srcId="{9EE2CBCF-7865-4EBD-92B0-63AEC18ED4C5}" destId="{970747A5-6573-420A-9F46-A079D0F4F6C9}" srcOrd="0" destOrd="0" presId="urn:microsoft.com/office/officeart/2018/5/layout/CenteredIconLabelDescriptionList"/>
    <dgm:cxn modelId="{6303917D-3BA9-40CD-A38E-1B03551099E4}" type="presParOf" srcId="{9EE2CBCF-7865-4EBD-92B0-63AEC18ED4C5}" destId="{404E660E-1564-4146-A70D-6F75252FB929}" srcOrd="1" destOrd="0" presId="urn:microsoft.com/office/officeart/2018/5/layout/CenteredIconLabelDescriptionList"/>
    <dgm:cxn modelId="{1F9FEFA4-CE59-44C0-B6BB-A6E20A7C3803}" type="presParOf" srcId="{9EE2CBCF-7865-4EBD-92B0-63AEC18ED4C5}" destId="{FFB79ABD-0520-400A-99BE-9FE3FACD7012}" srcOrd="2" destOrd="0" presId="urn:microsoft.com/office/officeart/2018/5/layout/CenteredIconLabelDescriptionList"/>
    <dgm:cxn modelId="{0670BA36-17E5-4B20-BD52-AD0F7E3ED40B}" type="presParOf" srcId="{9EE2CBCF-7865-4EBD-92B0-63AEC18ED4C5}" destId="{6406BBEF-FA04-4A2B-88CB-F48AAFFED16E}" srcOrd="3" destOrd="0" presId="urn:microsoft.com/office/officeart/2018/5/layout/CenteredIconLabelDescriptionList"/>
    <dgm:cxn modelId="{25E6223F-8A8C-4966-BBE2-A04E5417E040}" type="presParOf" srcId="{9EE2CBCF-7865-4EBD-92B0-63AEC18ED4C5}" destId="{C5CCD283-89EF-4D2F-8E1D-F9D7FCFCE598}" srcOrd="4" destOrd="0" presId="urn:microsoft.com/office/officeart/2018/5/layout/CenteredIconLabelDescriptionList"/>
    <dgm:cxn modelId="{2EF97974-1596-4E78-8044-5F0B6C82882C}" type="presParOf" srcId="{7360130D-B09A-4962-87A3-DB4EC3804DA5}" destId="{BC59DB26-6698-4B75-8603-65CC335E9278}" srcOrd="3" destOrd="0" presId="urn:microsoft.com/office/officeart/2018/5/layout/CenteredIconLabelDescriptionList"/>
    <dgm:cxn modelId="{E4F3D5CF-2CD7-46A8-8F23-D3773E2E7E16}" type="presParOf" srcId="{7360130D-B09A-4962-87A3-DB4EC3804DA5}" destId="{961F0F73-003A-49FE-B8B6-C56A6CE3C30E}" srcOrd="4" destOrd="0" presId="urn:microsoft.com/office/officeart/2018/5/layout/CenteredIconLabelDescriptionList"/>
    <dgm:cxn modelId="{99AE985E-BC59-42B6-818E-D01EC2C9FD35}" type="presParOf" srcId="{961F0F73-003A-49FE-B8B6-C56A6CE3C30E}" destId="{CF6015AC-484B-4DD0-8290-F671DD3C4D29}" srcOrd="0" destOrd="0" presId="urn:microsoft.com/office/officeart/2018/5/layout/CenteredIconLabelDescriptionList"/>
    <dgm:cxn modelId="{6ACDE6CE-A31A-47CF-BE09-6FF300C637F4}" type="presParOf" srcId="{961F0F73-003A-49FE-B8B6-C56A6CE3C30E}" destId="{72FB3FD7-7A67-47EB-B84F-B083B8083C58}" srcOrd="1" destOrd="0" presId="urn:microsoft.com/office/officeart/2018/5/layout/CenteredIconLabelDescriptionList"/>
    <dgm:cxn modelId="{218484D7-B851-4950-8C25-4123EA39AC78}" type="presParOf" srcId="{961F0F73-003A-49FE-B8B6-C56A6CE3C30E}" destId="{78F8ACB9-7326-48CA-8C60-575388203084}" srcOrd="2" destOrd="0" presId="urn:microsoft.com/office/officeart/2018/5/layout/CenteredIconLabelDescriptionList"/>
    <dgm:cxn modelId="{D53429D0-FA68-4C54-9D20-BA272C98CE43}" type="presParOf" srcId="{961F0F73-003A-49FE-B8B6-C56A6CE3C30E}" destId="{297DE720-FF58-4A33-8C70-CCB160B11026}" srcOrd="3" destOrd="0" presId="urn:microsoft.com/office/officeart/2018/5/layout/CenteredIconLabelDescriptionList"/>
    <dgm:cxn modelId="{0AF0CD20-E148-4327-B58B-45F9832B63D0}" type="presParOf" srcId="{961F0F73-003A-49FE-B8B6-C56A6CE3C30E}" destId="{FF8E380E-8BF8-4D46-B089-1D474C97343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EA780C-248A-4C96-AABC-81603F84E12C}"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CF4A311D-910C-4DE0-8749-64432747201E}">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Focuses on the youth’s strengths and assets </a:t>
          </a:r>
        </a:p>
      </dgm:t>
    </dgm:pt>
    <dgm:pt modelId="{DD008504-6220-4DA0-8EAF-CCDC00771719}" type="parTrans" cxnId="{B61548F0-BE4D-43E2-BB4A-3ECBDB4D6EF1}">
      <dgm:prSet/>
      <dgm:spPr/>
      <dgm:t>
        <a:bodyPr/>
        <a:lstStyle/>
        <a:p>
          <a:endParaRPr lang="en-US"/>
        </a:p>
      </dgm:t>
    </dgm:pt>
    <dgm:pt modelId="{26812806-2A21-4FE9-8350-9CECF8B10367}" type="sibTrans" cxnId="{B61548F0-BE4D-43E2-BB4A-3ECBDB4D6EF1}">
      <dgm:prSet/>
      <dgm:spPr/>
      <dgm:t>
        <a:bodyPr/>
        <a:lstStyle/>
        <a:p>
          <a:endParaRPr lang="en-US"/>
        </a:p>
      </dgm:t>
    </dgm:pt>
    <dgm:pt modelId="{CACE1286-2312-40F2-AE46-4DC68ED3E2DA}">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Listens and asks questions </a:t>
          </a:r>
        </a:p>
      </dgm:t>
    </dgm:pt>
    <dgm:pt modelId="{C5BBE385-4124-46C3-9203-CA52A03F3D1B}" type="parTrans" cxnId="{6ADF9F2B-C5B6-4CCE-835B-0FD944876CF3}">
      <dgm:prSet/>
      <dgm:spPr/>
      <dgm:t>
        <a:bodyPr/>
        <a:lstStyle/>
        <a:p>
          <a:endParaRPr lang="en-US"/>
        </a:p>
      </dgm:t>
    </dgm:pt>
    <dgm:pt modelId="{F50D0878-CE4B-40E2-AB8C-7183F57FA828}" type="sibTrans" cxnId="{6ADF9F2B-C5B6-4CCE-835B-0FD944876CF3}">
      <dgm:prSet/>
      <dgm:spPr/>
      <dgm:t>
        <a:bodyPr/>
        <a:lstStyle/>
        <a:p>
          <a:endParaRPr lang="en-US"/>
        </a:p>
      </dgm:t>
    </dgm:pt>
    <dgm:pt modelId="{0C07670E-FD82-4C01-A8B1-A4BEFFE19C36}">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Gives the youth voice and choice </a:t>
          </a:r>
        </a:p>
      </dgm:t>
    </dgm:pt>
    <dgm:pt modelId="{52491FC5-B1D1-42EA-A87F-55ACFDE3B748}" type="parTrans" cxnId="{DD5A2077-87A8-49DB-9330-0576201A3593}">
      <dgm:prSet/>
      <dgm:spPr/>
      <dgm:t>
        <a:bodyPr/>
        <a:lstStyle/>
        <a:p>
          <a:endParaRPr lang="en-US"/>
        </a:p>
      </dgm:t>
    </dgm:pt>
    <dgm:pt modelId="{E7BDDFE6-392D-46D7-A3B6-543071C9F121}" type="sibTrans" cxnId="{DD5A2077-87A8-49DB-9330-0576201A3593}">
      <dgm:prSet/>
      <dgm:spPr/>
      <dgm:t>
        <a:bodyPr/>
        <a:lstStyle/>
        <a:p>
          <a:endParaRPr lang="en-US"/>
        </a:p>
      </dgm:t>
    </dgm:pt>
    <dgm:pt modelId="{5258E850-9AC6-4140-80A2-F8D0B0FE10E5}">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Focuses on have fun </a:t>
          </a:r>
        </a:p>
      </dgm:t>
    </dgm:pt>
    <dgm:pt modelId="{E7F1C2E8-4FDA-4BB7-9D20-32247EFA94A2}" type="parTrans" cxnId="{6B977239-8670-4A6E-A984-DA380D6EA88B}">
      <dgm:prSet/>
      <dgm:spPr/>
      <dgm:t>
        <a:bodyPr/>
        <a:lstStyle/>
        <a:p>
          <a:endParaRPr lang="en-US"/>
        </a:p>
      </dgm:t>
    </dgm:pt>
    <dgm:pt modelId="{7A2A3525-D120-4269-A350-0AE0C6CFC3D6}" type="sibTrans" cxnId="{6B977239-8670-4A6E-A984-DA380D6EA88B}">
      <dgm:prSet/>
      <dgm:spPr/>
      <dgm:t>
        <a:bodyPr/>
        <a:lstStyle/>
        <a:p>
          <a:endParaRPr lang="en-US"/>
        </a:p>
      </dgm:t>
    </dgm:pt>
    <dgm:pt modelId="{3974753A-4D1C-4176-9478-0B8334CF54C8}">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Suspends judgement</a:t>
          </a:r>
        </a:p>
      </dgm:t>
    </dgm:pt>
    <dgm:pt modelId="{20DA3EDA-1AFA-4DF4-8537-4FCCF6D15A95}" type="parTrans" cxnId="{BEB1BBBD-616E-4D6F-BF0D-1693825C48F4}">
      <dgm:prSet/>
      <dgm:spPr/>
      <dgm:t>
        <a:bodyPr/>
        <a:lstStyle/>
        <a:p>
          <a:endParaRPr lang="en-US"/>
        </a:p>
      </dgm:t>
    </dgm:pt>
    <dgm:pt modelId="{70329F7D-E804-42C5-B231-5F61C66A9642}" type="sibTrans" cxnId="{BEB1BBBD-616E-4D6F-BF0D-1693825C48F4}">
      <dgm:prSet/>
      <dgm:spPr/>
      <dgm:t>
        <a:bodyPr/>
        <a:lstStyle/>
        <a:p>
          <a:endParaRPr lang="en-US"/>
        </a:p>
      </dgm:t>
    </dgm:pt>
    <dgm:pt modelId="{FFB2D5AB-7663-4C96-8B86-D61116B93B5F}" type="pres">
      <dgm:prSet presAssocID="{8BEA780C-248A-4C96-AABC-81603F84E12C}" presName="root" presStyleCnt="0">
        <dgm:presLayoutVars>
          <dgm:dir/>
          <dgm:resizeHandles val="exact"/>
        </dgm:presLayoutVars>
      </dgm:prSet>
      <dgm:spPr/>
    </dgm:pt>
    <dgm:pt modelId="{377C3A10-C857-431A-845F-19C59C1C87E9}" type="pres">
      <dgm:prSet presAssocID="{CF4A311D-910C-4DE0-8749-64432747201E}" presName="compNode" presStyleCnt="0"/>
      <dgm:spPr/>
    </dgm:pt>
    <dgm:pt modelId="{17B4335D-AFF9-4697-87DF-AF784434A81E}" type="pres">
      <dgm:prSet presAssocID="{CF4A311D-910C-4DE0-8749-64432747201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E25906F-0DB3-4377-B0E0-E6B21768EFA4}" type="pres">
      <dgm:prSet presAssocID="{CF4A311D-910C-4DE0-8749-64432747201E}" presName="spaceRect" presStyleCnt="0"/>
      <dgm:spPr/>
    </dgm:pt>
    <dgm:pt modelId="{A0D06060-205D-4A25-B4FF-A8C2037057A1}" type="pres">
      <dgm:prSet presAssocID="{CF4A311D-910C-4DE0-8749-64432747201E}" presName="textRect" presStyleLbl="revTx" presStyleIdx="0" presStyleCnt="5">
        <dgm:presLayoutVars>
          <dgm:chMax val="1"/>
          <dgm:chPref val="1"/>
        </dgm:presLayoutVars>
      </dgm:prSet>
      <dgm:spPr/>
    </dgm:pt>
    <dgm:pt modelId="{9805D372-031F-4421-9F07-ED7CC4B0A343}" type="pres">
      <dgm:prSet presAssocID="{26812806-2A21-4FE9-8350-9CECF8B10367}" presName="sibTrans" presStyleCnt="0"/>
      <dgm:spPr/>
    </dgm:pt>
    <dgm:pt modelId="{DF6F844B-B51A-431F-A290-EB95DD9CD798}" type="pres">
      <dgm:prSet presAssocID="{CACE1286-2312-40F2-AE46-4DC68ED3E2DA}" presName="compNode" presStyleCnt="0"/>
      <dgm:spPr/>
    </dgm:pt>
    <dgm:pt modelId="{967C853E-64A7-44BE-8DDC-6642A335DFC2}" type="pres">
      <dgm:prSet presAssocID="{CACE1286-2312-40F2-AE46-4DC68ED3E2D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DEA419AC-E7E8-49F5-8EFE-5304CBC6AD71}" type="pres">
      <dgm:prSet presAssocID="{CACE1286-2312-40F2-AE46-4DC68ED3E2DA}" presName="spaceRect" presStyleCnt="0"/>
      <dgm:spPr/>
    </dgm:pt>
    <dgm:pt modelId="{2649BBA7-109E-43D0-B286-2D6597CF5C77}" type="pres">
      <dgm:prSet presAssocID="{CACE1286-2312-40F2-AE46-4DC68ED3E2DA}" presName="textRect" presStyleLbl="revTx" presStyleIdx="1" presStyleCnt="5">
        <dgm:presLayoutVars>
          <dgm:chMax val="1"/>
          <dgm:chPref val="1"/>
        </dgm:presLayoutVars>
      </dgm:prSet>
      <dgm:spPr/>
    </dgm:pt>
    <dgm:pt modelId="{EE13FD21-2605-4E1A-8046-602D1A1D2EA8}" type="pres">
      <dgm:prSet presAssocID="{F50D0878-CE4B-40E2-AB8C-7183F57FA828}" presName="sibTrans" presStyleCnt="0"/>
      <dgm:spPr/>
    </dgm:pt>
    <dgm:pt modelId="{ABDD3824-0AF7-4549-8053-4343BACFD614}" type="pres">
      <dgm:prSet presAssocID="{0C07670E-FD82-4C01-A8B1-A4BEFFE19C36}" presName="compNode" presStyleCnt="0"/>
      <dgm:spPr/>
    </dgm:pt>
    <dgm:pt modelId="{7348A35C-E4DD-4226-9A79-51F9602C716C}" type="pres">
      <dgm:prSet presAssocID="{0C07670E-FD82-4C01-A8B1-A4BEFFE19C3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D2EE127C-D9EA-4DB1-9E9A-EED4BBE61407}" type="pres">
      <dgm:prSet presAssocID="{0C07670E-FD82-4C01-A8B1-A4BEFFE19C36}" presName="spaceRect" presStyleCnt="0"/>
      <dgm:spPr/>
    </dgm:pt>
    <dgm:pt modelId="{9E7370DC-04B1-466A-87F8-80B69D3F708B}" type="pres">
      <dgm:prSet presAssocID="{0C07670E-FD82-4C01-A8B1-A4BEFFE19C36}" presName="textRect" presStyleLbl="revTx" presStyleIdx="2" presStyleCnt="5">
        <dgm:presLayoutVars>
          <dgm:chMax val="1"/>
          <dgm:chPref val="1"/>
        </dgm:presLayoutVars>
      </dgm:prSet>
      <dgm:spPr/>
    </dgm:pt>
    <dgm:pt modelId="{6C1726F0-E5EF-4FB0-95E7-A36AC30397EC}" type="pres">
      <dgm:prSet presAssocID="{E7BDDFE6-392D-46D7-A3B6-543071C9F121}" presName="sibTrans" presStyleCnt="0"/>
      <dgm:spPr/>
    </dgm:pt>
    <dgm:pt modelId="{DD6C0084-842C-4AA5-B623-76936AD155D0}" type="pres">
      <dgm:prSet presAssocID="{5258E850-9AC6-4140-80A2-F8D0B0FE10E5}" presName="compNode" presStyleCnt="0"/>
      <dgm:spPr/>
    </dgm:pt>
    <dgm:pt modelId="{FA7E3BBF-5ACD-4384-91B5-73F0A98F9A39}" type="pres">
      <dgm:prSet presAssocID="{5258E850-9AC6-4140-80A2-F8D0B0FE10E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nce"/>
        </a:ext>
      </dgm:extLst>
    </dgm:pt>
    <dgm:pt modelId="{B1CAC707-24EA-49DF-9F96-89B3B9CE13E6}" type="pres">
      <dgm:prSet presAssocID="{5258E850-9AC6-4140-80A2-F8D0B0FE10E5}" presName="spaceRect" presStyleCnt="0"/>
      <dgm:spPr/>
    </dgm:pt>
    <dgm:pt modelId="{0FC3DE77-21B0-4DC1-AD79-12D47FC5078E}" type="pres">
      <dgm:prSet presAssocID="{5258E850-9AC6-4140-80A2-F8D0B0FE10E5}" presName="textRect" presStyleLbl="revTx" presStyleIdx="3" presStyleCnt="5">
        <dgm:presLayoutVars>
          <dgm:chMax val="1"/>
          <dgm:chPref val="1"/>
        </dgm:presLayoutVars>
      </dgm:prSet>
      <dgm:spPr/>
    </dgm:pt>
    <dgm:pt modelId="{DA1A6099-3AD3-4667-869D-8EFA45CCEAA1}" type="pres">
      <dgm:prSet presAssocID="{7A2A3525-D120-4269-A350-0AE0C6CFC3D6}" presName="sibTrans" presStyleCnt="0"/>
      <dgm:spPr/>
    </dgm:pt>
    <dgm:pt modelId="{159A186F-81EE-4F15-BAD3-4FD83A4114E5}" type="pres">
      <dgm:prSet presAssocID="{3974753A-4D1C-4176-9478-0B8334CF54C8}" presName="compNode" presStyleCnt="0"/>
      <dgm:spPr/>
    </dgm:pt>
    <dgm:pt modelId="{8A5C9F2E-0863-44AB-9BA3-C416BF44C44A}" type="pres">
      <dgm:prSet presAssocID="{3974753A-4D1C-4176-9478-0B8334CF54C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CC7E4587-616C-49DD-925E-10920A58DB25}" type="pres">
      <dgm:prSet presAssocID="{3974753A-4D1C-4176-9478-0B8334CF54C8}" presName="spaceRect" presStyleCnt="0"/>
      <dgm:spPr/>
    </dgm:pt>
    <dgm:pt modelId="{EE5F0459-021A-47A9-83B8-F3CF5BC13A7E}" type="pres">
      <dgm:prSet presAssocID="{3974753A-4D1C-4176-9478-0B8334CF54C8}" presName="textRect" presStyleLbl="revTx" presStyleIdx="4" presStyleCnt="5">
        <dgm:presLayoutVars>
          <dgm:chMax val="1"/>
          <dgm:chPref val="1"/>
        </dgm:presLayoutVars>
      </dgm:prSet>
      <dgm:spPr/>
    </dgm:pt>
  </dgm:ptLst>
  <dgm:cxnLst>
    <dgm:cxn modelId="{EB4B5710-0E6A-4AB1-975C-07DB035B9B24}" type="presOf" srcId="{CACE1286-2312-40F2-AE46-4DC68ED3E2DA}" destId="{2649BBA7-109E-43D0-B286-2D6597CF5C77}" srcOrd="0" destOrd="0" presId="urn:microsoft.com/office/officeart/2018/2/layout/IconLabelList"/>
    <dgm:cxn modelId="{6ADF9F2B-C5B6-4CCE-835B-0FD944876CF3}" srcId="{8BEA780C-248A-4C96-AABC-81603F84E12C}" destId="{CACE1286-2312-40F2-AE46-4DC68ED3E2DA}" srcOrd="1" destOrd="0" parTransId="{C5BBE385-4124-46C3-9203-CA52A03F3D1B}" sibTransId="{F50D0878-CE4B-40E2-AB8C-7183F57FA828}"/>
    <dgm:cxn modelId="{6B977239-8670-4A6E-A984-DA380D6EA88B}" srcId="{8BEA780C-248A-4C96-AABC-81603F84E12C}" destId="{5258E850-9AC6-4140-80A2-F8D0B0FE10E5}" srcOrd="3" destOrd="0" parTransId="{E7F1C2E8-4FDA-4BB7-9D20-32247EFA94A2}" sibTransId="{7A2A3525-D120-4269-A350-0AE0C6CFC3D6}"/>
    <dgm:cxn modelId="{F3904C42-53BA-42AB-9F90-043344770A9B}" type="presOf" srcId="{0C07670E-FD82-4C01-A8B1-A4BEFFE19C36}" destId="{9E7370DC-04B1-466A-87F8-80B69D3F708B}" srcOrd="0" destOrd="0" presId="urn:microsoft.com/office/officeart/2018/2/layout/IconLabelList"/>
    <dgm:cxn modelId="{EEAC5E66-7546-4B72-99E2-D730949A6AAD}" type="presOf" srcId="{CF4A311D-910C-4DE0-8749-64432747201E}" destId="{A0D06060-205D-4A25-B4FF-A8C2037057A1}" srcOrd="0" destOrd="0" presId="urn:microsoft.com/office/officeart/2018/2/layout/IconLabelList"/>
    <dgm:cxn modelId="{DD5A2077-87A8-49DB-9330-0576201A3593}" srcId="{8BEA780C-248A-4C96-AABC-81603F84E12C}" destId="{0C07670E-FD82-4C01-A8B1-A4BEFFE19C36}" srcOrd="2" destOrd="0" parTransId="{52491FC5-B1D1-42EA-A87F-55ACFDE3B748}" sibTransId="{E7BDDFE6-392D-46D7-A3B6-543071C9F121}"/>
    <dgm:cxn modelId="{CD1215A4-2F01-4E84-80B0-FF97FA6713D8}" type="presOf" srcId="{8BEA780C-248A-4C96-AABC-81603F84E12C}" destId="{FFB2D5AB-7663-4C96-8B86-D61116B93B5F}" srcOrd="0" destOrd="0" presId="urn:microsoft.com/office/officeart/2018/2/layout/IconLabelList"/>
    <dgm:cxn modelId="{BEB1BBBD-616E-4D6F-BF0D-1693825C48F4}" srcId="{8BEA780C-248A-4C96-AABC-81603F84E12C}" destId="{3974753A-4D1C-4176-9478-0B8334CF54C8}" srcOrd="4" destOrd="0" parTransId="{20DA3EDA-1AFA-4DF4-8537-4FCCF6D15A95}" sibTransId="{70329F7D-E804-42C5-B231-5F61C66A9642}"/>
    <dgm:cxn modelId="{30A876D8-5146-4268-AF1F-123C255DD3F4}" type="presOf" srcId="{5258E850-9AC6-4140-80A2-F8D0B0FE10E5}" destId="{0FC3DE77-21B0-4DC1-AD79-12D47FC5078E}" srcOrd="0" destOrd="0" presId="urn:microsoft.com/office/officeart/2018/2/layout/IconLabelList"/>
    <dgm:cxn modelId="{18225EE5-AD3F-4A52-B979-61D8AB8B3C51}" type="presOf" srcId="{3974753A-4D1C-4176-9478-0B8334CF54C8}" destId="{EE5F0459-021A-47A9-83B8-F3CF5BC13A7E}" srcOrd="0" destOrd="0" presId="urn:microsoft.com/office/officeart/2018/2/layout/IconLabelList"/>
    <dgm:cxn modelId="{B61548F0-BE4D-43E2-BB4A-3ECBDB4D6EF1}" srcId="{8BEA780C-248A-4C96-AABC-81603F84E12C}" destId="{CF4A311D-910C-4DE0-8749-64432747201E}" srcOrd="0" destOrd="0" parTransId="{DD008504-6220-4DA0-8EAF-CCDC00771719}" sibTransId="{26812806-2A21-4FE9-8350-9CECF8B10367}"/>
    <dgm:cxn modelId="{D2E6ED3F-D06C-44C4-A031-D5251E7D7092}" type="presParOf" srcId="{FFB2D5AB-7663-4C96-8B86-D61116B93B5F}" destId="{377C3A10-C857-431A-845F-19C59C1C87E9}" srcOrd="0" destOrd="0" presId="urn:microsoft.com/office/officeart/2018/2/layout/IconLabelList"/>
    <dgm:cxn modelId="{E2EDE8FF-53B3-45A1-B4F0-E3929E51FB80}" type="presParOf" srcId="{377C3A10-C857-431A-845F-19C59C1C87E9}" destId="{17B4335D-AFF9-4697-87DF-AF784434A81E}" srcOrd="0" destOrd="0" presId="urn:microsoft.com/office/officeart/2018/2/layout/IconLabelList"/>
    <dgm:cxn modelId="{BBA64E04-BA43-4327-BC91-00B79586C295}" type="presParOf" srcId="{377C3A10-C857-431A-845F-19C59C1C87E9}" destId="{3E25906F-0DB3-4377-B0E0-E6B21768EFA4}" srcOrd="1" destOrd="0" presId="urn:microsoft.com/office/officeart/2018/2/layout/IconLabelList"/>
    <dgm:cxn modelId="{FB8A6AD8-6AAF-48EC-9C6D-CF65B376B330}" type="presParOf" srcId="{377C3A10-C857-431A-845F-19C59C1C87E9}" destId="{A0D06060-205D-4A25-B4FF-A8C2037057A1}" srcOrd="2" destOrd="0" presId="urn:microsoft.com/office/officeart/2018/2/layout/IconLabelList"/>
    <dgm:cxn modelId="{A825C0F5-B456-485E-BE3C-9516FEC2AD4B}" type="presParOf" srcId="{FFB2D5AB-7663-4C96-8B86-D61116B93B5F}" destId="{9805D372-031F-4421-9F07-ED7CC4B0A343}" srcOrd="1" destOrd="0" presId="urn:microsoft.com/office/officeart/2018/2/layout/IconLabelList"/>
    <dgm:cxn modelId="{3FCEAEAA-A79E-46B3-9144-1D1567B354CB}" type="presParOf" srcId="{FFB2D5AB-7663-4C96-8B86-D61116B93B5F}" destId="{DF6F844B-B51A-431F-A290-EB95DD9CD798}" srcOrd="2" destOrd="0" presId="urn:microsoft.com/office/officeart/2018/2/layout/IconLabelList"/>
    <dgm:cxn modelId="{22CC77FC-ADD3-41EB-B2BD-3EF4ED60EF55}" type="presParOf" srcId="{DF6F844B-B51A-431F-A290-EB95DD9CD798}" destId="{967C853E-64A7-44BE-8DDC-6642A335DFC2}" srcOrd="0" destOrd="0" presId="urn:microsoft.com/office/officeart/2018/2/layout/IconLabelList"/>
    <dgm:cxn modelId="{BCB02844-A4A2-40FE-BBEA-0643B6D823E1}" type="presParOf" srcId="{DF6F844B-B51A-431F-A290-EB95DD9CD798}" destId="{DEA419AC-E7E8-49F5-8EFE-5304CBC6AD71}" srcOrd="1" destOrd="0" presId="urn:microsoft.com/office/officeart/2018/2/layout/IconLabelList"/>
    <dgm:cxn modelId="{22E25CA1-3794-430C-9155-30AF7A678E88}" type="presParOf" srcId="{DF6F844B-B51A-431F-A290-EB95DD9CD798}" destId="{2649BBA7-109E-43D0-B286-2D6597CF5C77}" srcOrd="2" destOrd="0" presId="urn:microsoft.com/office/officeart/2018/2/layout/IconLabelList"/>
    <dgm:cxn modelId="{994F1484-6ED3-4C52-85BE-1BBC32855A5E}" type="presParOf" srcId="{FFB2D5AB-7663-4C96-8B86-D61116B93B5F}" destId="{EE13FD21-2605-4E1A-8046-602D1A1D2EA8}" srcOrd="3" destOrd="0" presId="urn:microsoft.com/office/officeart/2018/2/layout/IconLabelList"/>
    <dgm:cxn modelId="{6CEC5EE2-9BB1-4EDD-8F91-1C7B9D959F3E}" type="presParOf" srcId="{FFB2D5AB-7663-4C96-8B86-D61116B93B5F}" destId="{ABDD3824-0AF7-4549-8053-4343BACFD614}" srcOrd="4" destOrd="0" presId="urn:microsoft.com/office/officeart/2018/2/layout/IconLabelList"/>
    <dgm:cxn modelId="{A14C5DD5-A2F3-4873-9CC9-E63ADE463DDF}" type="presParOf" srcId="{ABDD3824-0AF7-4549-8053-4343BACFD614}" destId="{7348A35C-E4DD-4226-9A79-51F9602C716C}" srcOrd="0" destOrd="0" presId="urn:microsoft.com/office/officeart/2018/2/layout/IconLabelList"/>
    <dgm:cxn modelId="{CAF8EC5C-CD7E-4444-959A-66996EA97D5B}" type="presParOf" srcId="{ABDD3824-0AF7-4549-8053-4343BACFD614}" destId="{D2EE127C-D9EA-4DB1-9E9A-EED4BBE61407}" srcOrd="1" destOrd="0" presId="urn:microsoft.com/office/officeart/2018/2/layout/IconLabelList"/>
    <dgm:cxn modelId="{A51B43FE-3A71-41BE-9303-85F493B62255}" type="presParOf" srcId="{ABDD3824-0AF7-4549-8053-4343BACFD614}" destId="{9E7370DC-04B1-466A-87F8-80B69D3F708B}" srcOrd="2" destOrd="0" presId="urn:microsoft.com/office/officeart/2018/2/layout/IconLabelList"/>
    <dgm:cxn modelId="{4750FBBC-1B0D-457B-8F42-0FDF94EBEC26}" type="presParOf" srcId="{FFB2D5AB-7663-4C96-8B86-D61116B93B5F}" destId="{6C1726F0-E5EF-4FB0-95E7-A36AC30397EC}" srcOrd="5" destOrd="0" presId="urn:microsoft.com/office/officeart/2018/2/layout/IconLabelList"/>
    <dgm:cxn modelId="{89D5E8A1-6DC1-465A-A515-ABF865844B95}" type="presParOf" srcId="{FFB2D5AB-7663-4C96-8B86-D61116B93B5F}" destId="{DD6C0084-842C-4AA5-B623-76936AD155D0}" srcOrd="6" destOrd="0" presId="urn:microsoft.com/office/officeart/2018/2/layout/IconLabelList"/>
    <dgm:cxn modelId="{976B6588-8083-4873-8952-493169069613}" type="presParOf" srcId="{DD6C0084-842C-4AA5-B623-76936AD155D0}" destId="{FA7E3BBF-5ACD-4384-91B5-73F0A98F9A39}" srcOrd="0" destOrd="0" presId="urn:microsoft.com/office/officeart/2018/2/layout/IconLabelList"/>
    <dgm:cxn modelId="{F747422F-939C-4E6F-9ABD-10113DCB43A9}" type="presParOf" srcId="{DD6C0084-842C-4AA5-B623-76936AD155D0}" destId="{B1CAC707-24EA-49DF-9F96-89B3B9CE13E6}" srcOrd="1" destOrd="0" presId="urn:microsoft.com/office/officeart/2018/2/layout/IconLabelList"/>
    <dgm:cxn modelId="{4A41BD81-788E-4ED7-ABC8-050F4F81696D}" type="presParOf" srcId="{DD6C0084-842C-4AA5-B623-76936AD155D0}" destId="{0FC3DE77-21B0-4DC1-AD79-12D47FC5078E}" srcOrd="2" destOrd="0" presId="urn:microsoft.com/office/officeart/2018/2/layout/IconLabelList"/>
    <dgm:cxn modelId="{2E61A1A5-2715-4FDF-9BA1-1E4393FB8250}" type="presParOf" srcId="{FFB2D5AB-7663-4C96-8B86-D61116B93B5F}" destId="{DA1A6099-3AD3-4667-869D-8EFA45CCEAA1}" srcOrd="7" destOrd="0" presId="urn:microsoft.com/office/officeart/2018/2/layout/IconLabelList"/>
    <dgm:cxn modelId="{A49E3D86-8FF2-4F9A-84E2-9F07DB8AB56D}" type="presParOf" srcId="{FFB2D5AB-7663-4C96-8B86-D61116B93B5F}" destId="{159A186F-81EE-4F15-BAD3-4FD83A4114E5}" srcOrd="8" destOrd="0" presId="urn:microsoft.com/office/officeart/2018/2/layout/IconLabelList"/>
    <dgm:cxn modelId="{2AB50EFA-047B-413B-9611-F05CC501CFA5}" type="presParOf" srcId="{159A186F-81EE-4F15-BAD3-4FD83A4114E5}" destId="{8A5C9F2E-0863-44AB-9BA3-C416BF44C44A}" srcOrd="0" destOrd="0" presId="urn:microsoft.com/office/officeart/2018/2/layout/IconLabelList"/>
    <dgm:cxn modelId="{7FB39D06-54A2-4E1E-ACD2-F12A6DDF1106}" type="presParOf" srcId="{159A186F-81EE-4F15-BAD3-4FD83A4114E5}" destId="{CC7E4587-616C-49DD-925E-10920A58DB25}" srcOrd="1" destOrd="0" presId="urn:microsoft.com/office/officeart/2018/2/layout/IconLabelList"/>
    <dgm:cxn modelId="{4FB20CEE-A901-49B5-B468-F6C344A94AE9}" type="presParOf" srcId="{159A186F-81EE-4F15-BAD3-4FD83A4114E5}" destId="{EE5F0459-021A-47A9-83B8-F3CF5BC13A7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08C5C5-478D-40DE-B702-D0492D0955C5}"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C739C898-51A6-466E-8616-C843C7D33828}">
      <dgm:prSet/>
      <dgm:spPr/>
      <dgm:t>
        <a:bodyPr/>
        <a:lstStyle/>
        <a:p>
          <a:pPr rtl="0">
            <a:lnSpc>
              <a:spcPct val="100000"/>
            </a:lnSpc>
            <a:defRPr cap="all"/>
          </a:pPr>
          <a:r>
            <a:rPr lang="en-US" dirty="0">
              <a:solidFill>
                <a:schemeClr val="tx1"/>
              </a:solidFill>
              <a:latin typeface="Microsoft Sans Serif"/>
              <a:ea typeface="Microsoft Sans Serif"/>
              <a:cs typeface="Microsoft Sans Serif"/>
            </a:rPr>
            <a:t>Physical </a:t>
          </a:r>
        </a:p>
      </dgm:t>
    </dgm:pt>
    <dgm:pt modelId="{3C023BAE-A971-40A3-B75E-8EB8CA29C888}" type="parTrans" cxnId="{44A39D81-9C61-4D4D-98C8-580FC6D16F2B}">
      <dgm:prSet/>
      <dgm:spPr/>
      <dgm:t>
        <a:bodyPr/>
        <a:lstStyle/>
        <a:p>
          <a:endParaRPr lang="en-US"/>
        </a:p>
      </dgm:t>
    </dgm:pt>
    <dgm:pt modelId="{C934D353-CDA5-40B6-80A7-C158FB676BF6}" type="sibTrans" cxnId="{44A39D81-9C61-4D4D-98C8-580FC6D16F2B}">
      <dgm:prSet/>
      <dgm:spPr/>
      <dgm:t>
        <a:bodyPr/>
        <a:lstStyle/>
        <a:p>
          <a:endParaRPr lang="en-US"/>
        </a:p>
      </dgm:t>
    </dgm:pt>
    <dgm:pt modelId="{8A081029-D2A6-4707-9499-214CF75E7387}">
      <dgm:prSet/>
      <dgm:spPr/>
      <dgm:t>
        <a:bodyPr/>
        <a:lstStyle/>
        <a:p>
          <a:pPr rtl="0">
            <a:lnSpc>
              <a:spcPct val="100000"/>
            </a:lnSpc>
            <a:defRPr cap="all"/>
          </a:pPr>
          <a:r>
            <a:rPr lang="en-US" dirty="0">
              <a:solidFill>
                <a:schemeClr val="tx1"/>
              </a:solidFill>
              <a:latin typeface="Microsoft Sans Serif"/>
              <a:ea typeface="Microsoft Sans Serif"/>
              <a:cs typeface="Microsoft Sans Serif"/>
            </a:rPr>
            <a:t>Intellectual </a:t>
          </a:r>
        </a:p>
      </dgm:t>
    </dgm:pt>
    <dgm:pt modelId="{86D1BB3E-C7A8-48D3-8370-6A27619F1E69}" type="parTrans" cxnId="{C246F87E-6F0E-46A5-9284-06CEA5A07370}">
      <dgm:prSet/>
      <dgm:spPr/>
      <dgm:t>
        <a:bodyPr/>
        <a:lstStyle/>
        <a:p>
          <a:endParaRPr lang="en-US"/>
        </a:p>
      </dgm:t>
    </dgm:pt>
    <dgm:pt modelId="{00D493B9-9BB4-4E98-B66F-A32F77353E66}" type="sibTrans" cxnId="{C246F87E-6F0E-46A5-9284-06CEA5A07370}">
      <dgm:prSet/>
      <dgm:spPr/>
      <dgm:t>
        <a:bodyPr/>
        <a:lstStyle/>
        <a:p>
          <a:endParaRPr lang="en-US"/>
        </a:p>
      </dgm:t>
    </dgm:pt>
    <dgm:pt modelId="{8B905B11-8819-4F75-BE90-74F76F3A4A76}">
      <dgm:prSet/>
      <dgm:spPr/>
      <dgm:t>
        <a:bodyPr/>
        <a:lstStyle/>
        <a:p>
          <a:pPr rtl="0">
            <a:lnSpc>
              <a:spcPct val="100000"/>
            </a:lnSpc>
            <a:defRPr cap="all"/>
          </a:pPr>
          <a:r>
            <a:rPr lang="en-US" dirty="0">
              <a:solidFill>
                <a:schemeClr val="tx1"/>
              </a:solidFill>
              <a:latin typeface="Microsoft Sans Serif"/>
              <a:ea typeface="Microsoft Sans Serif"/>
              <a:cs typeface="Microsoft Sans Serif"/>
            </a:rPr>
            <a:t>Emotional </a:t>
          </a:r>
        </a:p>
      </dgm:t>
    </dgm:pt>
    <dgm:pt modelId="{390EBDED-CE81-4F6A-A8BF-640EC87B57EC}" type="parTrans" cxnId="{32EB0812-7A11-4C13-9DEB-5D81705B1669}">
      <dgm:prSet/>
      <dgm:spPr/>
      <dgm:t>
        <a:bodyPr/>
        <a:lstStyle/>
        <a:p>
          <a:endParaRPr lang="en-US"/>
        </a:p>
      </dgm:t>
    </dgm:pt>
    <dgm:pt modelId="{B8E6B16E-0548-4A46-93BB-0DC5B92707D8}" type="sibTrans" cxnId="{32EB0812-7A11-4C13-9DEB-5D81705B1669}">
      <dgm:prSet/>
      <dgm:spPr/>
      <dgm:t>
        <a:bodyPr/>
        <a:lstStyle/>
        <a:p>
          <a:endParaRPr lang="en-US"/>
        </a:p>
      </dgm:t>
    </dgm:pt>
    <dgm:pt modelId="{C3DEE59F-D9E0-47F8-AA15-9B13EBF8AE8A}">
      <dgm:prSet/>
      <dgm:spPr/>
      <dgm:t>
        <a:bodyPr/>
        <a:lstStyle/>
        <a:p>
          <a:pPr rtl="0">
            <a:lnSpc>
              <a:spcPct val="100000"/>
            </a:lnSpc>
            <a:defRPr cap="all"/>
          </a:pPr>
          <a:r>
            <a:rPr lang="en-US" dirty="0">
              <a:solidFill>
                <a:schemeClr val="tx1"/>
              </a:solidFill>
              <a:latin typeface="Microsoft Sans Serif"/>
              <a:ea typeface="Microsoft Sans Serif"/>
              <a:cs typeface="Microsoft Sans Serif"/>
            </a:rPr>
            <a:t>Material </a:t>
          </a:r>
        </a:p>
      </dgm:t>
    </dgm:pt>
    <dgm:pt modelId="{63DCF607-7E5E-4257-B148-D5D4CEDC2E99}" type="parTrans" cxnId="{745F026D-AADC-479A-B240-B203D9D865A3}">
      <dgm:prSet/>
      <dgm:spPr/>
      <dgm:t>
        <a:bodyPr/>
        <a:lstStyle/>
        <a:p>
          <a:endParaRPr lang="en-US"/>
        </a:p>
      </dgm:t>
    </dgm:pt>
    <dgm:pt modelId="{606461D6-273A-4C82-9CC8-496B26F2318F}" type="sibTrans" cxnId="{745F026D-AADC-479A-B240-B203D9D865A3}">
      <dgm:prSet/>
      <dgm:spPr/>
      <dgm:t>
        <a:bodyPr/>
        <a:lstStyle/>
        <a:p>
          <a:endParaRPr lang="en-US"/>
        </a:p>
      </dgm:t>
    </dgm:pt>
    <dgm:pt modelId="{0971EC59-CEE2-4D92-8A19-B41563832170}">
      <dgm:prSet/>
      <dgm:spPr/>
      <dgm:t>
        <a:bodyPr/>
        <a:lstStyle/>
        <a:p>
          <a:pPr rtl="0">
            <a:lnSpc>
              <a:spcPct val="100000"/>
            </a:lnSpc>
            <a:defRPr cap="all"/>
          </a:pPr>
          <a:r>
            <a:rPr lang="en-US" dirty="0">
              <a:solidFill>
                <a:schemeClr val="tx1"/>
              </a:solidFill>
              <a:latin typeface="Microsoft Sans Serif"/>
              <a:ea typeface="Microsoft Sans Serif"/>
              <a:cs typeface="Microsoft Sans Serif"/>
            </a:rPr>
            <a:t>Time </a:t>
          </a:r>
        </a:p>
      </dgm:t>
    </dgm:pt>
    <dgm:pt modelId="{98026547-8B04-46CE-A6A7-1EC8148F702F}" type="parTrans" cxnId="{C849F01E-3FBE-4730-B96B-F63F8543CF30}">
      <dgm:prSet/>
      <dgm:spPr/>
      <dgm:t>
        <a:bodyPr/>
        <a:lstStyle/>
        <a:p>
          <a:endParaRPr lang="en-US"/>
        </a:p>
      </dgm:t>
    </dgm:pt>
    <dgm:pt modelId="{169D1DBD-8B97-450D-8EEF-688C31ECB881}" type="sibTrans" cxnId="{C849F01E-3FBE-4730-B96B-F63F8543CF30}">
      <dgm:prSet/>
      <dgm:spPr/>
      <dgm:t>
        <a:bodyPr/>
        <a:lstStyle/>
        <a:p>
          <a:endParaRPr lang="en-US"/>
        </a:p>
      </dgm:t>
    </dgm:pt>
    <dgm:pt modelId="{3A0DBD11-F261-45BC-A99C-D8968DFBC474}" type="pres">
      <dgm:prSet presAssocID="{FA08C5C5-478D-40DE-B702-D0492D0955C5}" presName="root" presStyleCnt="0">
        <dgm:presLayoutVars>
          <dgm:dir/>
          <dgm:resizeHandles val="exact"/>
        </dgm:presLayoutVars>
      </dgm:prSet>
      <dgm:spPr/>
    </dgm:pt>
    <dgm:pt modelId="{6BC8FE4D-2E94-4D4D-933E-B30B00E52E4B}" type="pres">
      <dgm:prSet presAssocID="{C739C898-51A6-466E-8616-C843C7D33828}" presName="compNode" presStyleCnt="0"/>
      <dgm:spPr/>
    </dgm:pt>
    <dgm:pt modelId="{0EC576C0-3101-4EAF-AA45-49EDB4D89171}" type="pres">
      <dgm:prSet presAssocID="{C739C898-51A6-466E-8616-C843C7D33828}" presName="iconBgRect" presStyleLbl="bgShp" presStyleIdx="0" presStyleCnt="5"/>
      <dgm:spPr/>
    </dgm:pt>
    <dgm:pt modelId="{5F726DB8-2128-4733-BDFA-55AAC2003E02}" type="pres">
      <dgm:prSet presAssocID="{C739C898-51A6-466E-8616-C843C7D3382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dy Builder"/>
        </a:ext>
      </dgm:extLst>
    </dgm:pt>
    <dgm:pt modelId="{0038BA34-D565-4B79-B9B1-460FCE8B4273}" type="pres">
      <dgm:prSet presAssocID="{C739C898-51A6-466E-8616-C843C7D33828}" presName="spaceRect" presStyleCnt="0"/>
      <dgm:spPr/>
    </dgm:pt>
    <dgm:pt modelId="{62158A67-6828-4A59-BE71-570BD59D574D}" type="pres">
      <dgm:prSet presAssocID="{C739C898-51A6-466E-8616-C843C7D33828}" presName="textRect" presStyleLbl="revTx" presStyleIdx="0" presStyleCnt="5">
        <dgm:presLayoutVars>
          <dgm:chMax val="1"/>
          <dgm:chPref val="1"/>
        </dgm:presLayoutVars>
      </dgm:prSet>
      <dgm:spPr/>
    </dgm:pt>
    <dgm:pt modelId="{C94D17B3-1DD2-466D-A4C2-AD6AD5EA75F0}" type="pres">
      <dgm:prSet presAssocID="{C934D353-CDA5-40B6-80A7-C158FB676BF6}" presName="sibTrans" presStyleCnt="0"/>
      <dgm:spPr/>
    </dgm:pt>
    <dgm:pt modelId="{9D8FA552-A021-4288-8B8A-2A67FE79C8BB}" type="pres">
      <dgm:prSet presAssocID="{8A081029-D2A6-4707-9499-214CF75E7387}" presName="compNode" presStyleCnt="0"/>
      <dgm:spPr/>
    </dgm:pt>
    <dgm:pt modelId="{28F0F994-2E4B-4909-B3A3-DD574136ED00}" type="pres">
      <dgm:prSet presAssocID="{8A081029-D2A6-4707-9499-214CF75E7387}" presName="iconBgRect" presStyleLbl="bgShp" presStyleIdx="1" presStyleCnt="5"/>
      <dgm:spPr/>
    </dgm:pt>
    <dgm:pt modelId="{90B09139-30C4-4F2A-860E-272775367004}" type="pres">
      <dgm:prSet presAssocID="{8A081029-D2A6-4707-9499-214CF75E738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8AC9E88F-9DF2-4B91-B88B-40376787886A}" type="pres">
      <dgm:prSet presAssocID="{8A081029-D2A6-4707-9499-214CF75E7387}" presName="spaceRect" presStyleCnt="0"/>
      <dgm:spPr/>
    </dgm:pt>
    <dgm:pt modelId="{4E055EEA-AA22-4B0B-AC9C-51AF674F95DA}" type="pres">
      <dgm:prSet presAssocID="{8A081029-D2A6-4707-9499-214CF75E7387}" presName="textRect" presStyleLbl="revTx" presStyleIdx="1" presStyleCnt="5">
        <dgm:presLayoutVars>
          <dgm:chMax val="1"/>
          <dgm:chPref val="1"/>
        </dgm:presLayoutVars>
      </dgm:prSet>
      <dgm:spPr/>
    </dgm:pt>
    <dgm:pt modelId="{30DA1016-707D-4506-9132-0EC196A38B04}" type="pres">
      <dgm:prSet presAssocID="{00D493B9-9BB4-4E98-B66F-A32F77353E66}" presName="sibTrans" presStyleCnt="0"/>
      <dgm:spPr/>
    </dgm:pt>
    <dgm:pt modelId="{9BC3B5C9-B785-49A1-84C5-67134A2C3390}" type="pres">
      <dgm:prSet presAssocID="{8B905B11-8819-4F75-BE90-74F76F3A4A76}" presName="compNode" presStyleCnt="0"/>
      <dgm:spPr/>
    </dgm:pt>
    <dgm:pt modelId="{18D30363-59F3-410C-B2F0-330228EDE067}" type="pres">
      <dgm:prSet presAssocID="{8B905B11-8819-4F75-BE90-74F76F3A4A76}" presName="iconBgRect" presStyleLbl="bgShp" presStyleIdx="2" presStyleCnt="5"/>
      <dgm:spPr/>
    </dgm:pt>
    <dgm:pt modelId="{568857CA-163D-4BFB-AC9E-2DF414AB5773}" type="pres">
      <dgm:prSet presAssocID="{8B905B11-8819-4F75-BE90-74F76F3A4A7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80EBBD94-BD33-4F31-8AD4-D8F497280233}" type="pres">
      <dgm:prSet presAssocID="{8B905B11-8819-4F75-BE90-74F76F3A4A76}" presName="spaceRect" presStyleCnt="0"/>
      <dgm:spPr/>
    </dgm:pt>
    <dgm:pt modelId="{7B1DDF5C-AD6D-49AD-AA29-91992F6D3591}" type="pres">
      <dgm:prSet presAssocID="{8B905B11-8819-4F75-BE90-74F76F3A4A76}" presName="textRect" presStyleLbl="revTx" presStyleIdx="2" presStyleCnt="5">
        <dgm:presLayoutVars>
          <dgm:chMax val="1"/>
          <dgm:chPref val="1"/>
        </dgm:presLayoutVars>
      </dgm:prSet>
      <dgm:spPr/>
    </dgm:pt>
    <dgm:pt modelId="{A7EFF1C8-C10C-4DF6-92BA-E1B208F2DA8F}" type="pres">
      <dgm:prSet presAssocID="{B8E6B16E-0548-4A46-93BB-0DC5B92707D8}" presName="sibTrans" presStyleCnt="0"/>
      <dgm:spPr/>
    </dgm:pt>
    <dgm:pt modelId="{478ACBED-280B-4421-BAB0-D584512E6002}" type="pres">
      <dgm:prSet presAssocID="{C3DEE59F-D9E0-47F8-AA15-9B13EBF8AE8A}" presName="compNode" presStyleCnt="0"/>
      <dgm:spPr/>
    </dgm:pt>
    <dgm:pt modelId="{0BDBAA92-A326-42F8-BDC0-3D4BCDB0939F}" type="pres">
      <dgm:prSet presAssocID="{C3DEE59F-D9E0-47F8-AA15-9B13EBF8AE8A}" presName="iconBgRect" presStyleLbl="bgShp" presStyleIdx="3" presStyleCnt="5"/>
      <dgm:spPr/>
    </dgm:pt>
    <dgm:pt modelId="{7D48294D-2854-43FB-9AAA-2ED483E50F6F}" type="pres">
      <dgm:prSet presAssocID="{C3DEE59F-D9E0-47F8-AA15-9B13EBF8AE8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7EAAE826-A380-439B-9979-AB10CD2E6F00}" type="pres">
      <dgm:prSet presAssocID="{C3DEE59F-D9E0-47F8-AA15-9B13EBF8AE8A}" presName="spaceRect" presStyleCnt="0"/>
      <dgm:spPr/>
    </dgm:pt>
    <dgm:pt modelId="{B18A5391-F11A-4E44-BA9C-FC3DB10BE79A}" type="pres">
      <dgm:prSet presAssocID="{C3DEE59F-D9E0-47F8-AA15-9B13EBF8AE8A}" presName="textRect" presStyleLbl="revTx" presStyleIdx="3" presStyleCnt="5">
        <dgm:presLayoutVars>
          <dgm:chMax val="1"/>
          <dgm:chPref val="1"/>
        </dgm:presLayoutVars>
      </dgm:prSet>
      <dgm:spPr/>
    </dgm:pt>
    <dgm:pt modelId="{08E75543-7B84-4B40-BDC6-1BE5299D47FC}" type="pres">
      <dgm:prSet presAssocID="{606461D6-273A-4C82-9CC8-496B26F2318F}" presName="sibTrans" presStyleCnt="0"/>
      <dgm:spPr/>
    </dgm:pt>
    <dgm:pt modelId="{07D22B23-4FB4-443C-A301-AA40B4FD1629}" type="pres">
      <dgm:prSet presAssocID="{0971EC59-CEE2-4D92-8A19-B41563832170}" presName="compNode" presStyleCnt="0"/>
      <dgm:spPr/>
    </dgm:pt>
    <dgm:pt modelId="{2EC43ACB-CBCD-4189-92B8-6ECD25DC0C04}" type="pres">
      <dgm:prSet presAssocID="{0971EC59-CEE2-4D92-8A19-B41563832170}" presName="iconBgRect" presStyleLbl="bgShp" presStyleIdx="4" presStyleCnt="5"/>
      <dgm:spPr/>
    </dgm:pt>
    <dgm:pt modelId="{40B469E2-0889-49AF-B301-CBD82570269D}" type="pres">
      <dgm:prSet presAssocID="{0971EC59-CEE2-4D92-8A19-B4156383217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ck"/>
        </a:ext>
      </dgm:extLst>
    </dgm:pt>
    <dgm:pt modelId="{9D646FCF-9D4C-4552-BAE3-183F8B34A44F}" type="pres">
      <dgm:prSet presAssocID="{0971EC59-CEE2-4D92-8A19-B41563832170}" presName="spaceRect" presStyleCnt="0"/>
      <dgm:spPr/>
    </dgm:pt>
    <dgm:pt modelId="{BCF989DB-E133-4920-AA9B-DA111736ACF7}" type="pres">
      <dgm:prSet presAssocID="{0971EC59-CEE2-4D92-8A19-B41563832170}" presName="textRect" presStyleLbl="revTx" presStyleIdx="4" presStyleCnt="5">
        <dgm:presLayoutVars>
          <dgm:chMax val="1"/>
          <dgm:chPref val="1"/>
        </dgm:presLayoutVars>
      </dgm:prSet>
      <dgm:spPr/>
    </dgm:pt>
  </dgm:ptLst>
  <dgm:cxnLst>
    <dgm:cxn modelId="{F2AE8306-54DA-4061-9803-6C8BCF8707D4}" type="presOf" srcId="{8B905B11-8819-4F75-BE90-74F76F3A4A76}" destId="{7B1DDF5C-AD6D-49AD-AA29-91992F6D3591}" srcOrd="0" destOrd="0" presId="urn:microsoft.com/office/officeart/2018/5/layout/IconCircleLabelList"/>
    <dgm:cxn modelId="{9014AE08-FF7B-4A2A-B2AF-0201D43373D7}" type="presOf" srcId="{0971EC59-CEE2-4D92-8A19-B41563832170}" destId="{BCF989DB-E133-4920-AA9B-DA111736ACF7}" srcOrd="0" destOrd="0" presId="urn:microsoft.com/office/officeart/2018/5/layout/IconCircleLabelList"/>
    <dgm:cxn modelId="{32EB0812-7A11-4C13-9DEB-5D81705B1669}" srcId="{FA08C5C5-478D-40DE-B702-D0492D0955C5}" destId="{8B905B11-8819-4F75-BE90-74F76F3A4A76}" srcOrd="2" destOrd="0" parTransId="{390EBDED-CE81-4F6A-A8BF-640EC87B57EC}" sibTransId="{B8E6B16E-0548-4A46-93BB-0DC5B92707D8}"/>
    <dgm:cxn modelId="{582AD816-73A7-4DDE-9EE5-2A60F3F4C0B1}" type="presOf" srcId="{C739C898-51A6-466E-8616-C843C7D33828}" destId="{62158A67-6828-4A59-BE71-570BD59D574D}" srcOrd="0" destOrd="0" presId="urn:microsoft.com/office/officeart/2018/5/layout/IconCircleLabelList"/>
    <dgm:cxn modelId="{C849F01E-3FBE-4730-B96B-F63F8543CF30}" srcId="{FA08C5C5-478D-40DE-B702-D0492D0955C5}" destId="{0971EC59-CEE2-4D92-8A19-B41563832170}" srcOrd="4" destOrd="0" parTransId="{98026547-8B04-46CE-A6A7-1EC8148F702F}" sibTransId="{169D1DBD-8B97-450D-8EEF-688C31ECB881}"/>
    <dgm:cxn modelId="{745F026D-AADC-479A-B240-B203D9D865A3}" srcId="{FA08C5C5-478D-40DE-B702-D0492D0955C5}" destId="{C3DEE59F-D9E0-47F8-AA15-9B13EBF8AE8A}" srcOrd="3" destOrd="0" parTransId="{63DCF607-7E5E-4257-B148-D5D4CEDC2E99}" sibTransId="{606461D6-273A-4C82-9CC8-496B26F2318F}"/>
    <dgm:cxn modelId="{1685E359-C78B-46F8-AB9C-0B59DAFFFBE1}" type="presOf" srcId="{C3DEE59F-D9E0-47F8-AA15-9B13EBF8AE8A}" destId="{B18A5391-F11A-4E44-BA9C-FC3DB10BE79A}" srcOrd="0" destOrd="0" presId="urn:microsoft.com/office/officeart/2018/5/layout/IconCircleLabelList"/>
    <dgm:cxn modelId="{C246F87E-6F0E-46A5-9284-06CEA5A07370}" srcId="{FA08C5C5-478D-40DE-B702-D0492D0955C5}" destId="{8A081029-D2A6-4707-9499-214CF75E7387}" srcOrd="1" destOrd="0" parTransId="{86D1BB3E-C7A8-48D3-8370-6A27619F1E69}" sibTransId="{00D493B9-9BB4-4E98-B66F-A32F77353E66}"/>
    <dgm:cxn modelId="{44A39D81-9C61-4D4D-98C8-580FC6D16F2B}" srcId="{FA08C5C5-478D-40DE-B702-D0492D0955C5}" destId="{C739C898-51A6-466E-8616-C843C7D33828}" srcOrd="0" destOrd="0" parTransId="{3C023BAE-A971-40A3-B75E-8EB8CA29C888}" sibTransId="{C934D353-CDA5-40B6-80A7-C158FB676BF6}"/>
    <dgm:cxn modelId="{71292C88-0B0F-412E-A000-02269BB16736}" type="presOf" srcId="{FA08C5C5-478D-40DE-B702-D0492D0955C5}" destId="{3A0DBD11-F261-45BC-A99C-D8968DFBC474}" srcOrd="0" destOrd="0" presId="urn:microsoft.com/office/officeart/2018/5/layout/IconCircleLabelList"/>
    <dgm:cxn modelId="{42BC5EB6-7FE9-423A-8D33-E501A27ECB33}" type="presOf" srcId="{8A081029-D2A6-4707-9499-214CF75E7387}" destId="{4E055EEA-AA22-4B0B-AC9C-51AF674F95DA}" srcOrd="0" destOrd="0" presId="urn:microsoft.com/office/officeart/2018/5/layout/IconCircleLabelList"/>
    <dgm:cxn modelId="{C339F1F7-E86B-4AB0-A700-B572EC06F065}" type="presParOf" srcId="{3A0DBD11-F261-45BC-A99C-D8968DFBC474}" destId="{6BC8FE4D-2E94-4D4D-933E-B30B00E52E4B}" srcOrd="0" destOrd="0" presId="urn:microsoft.com/office/officeart/2018/5/layout/IconCircleLabelList"/>
    <dgm:cxn modelId="{72832FCB-B050-4736-ADE9-E728FF16DA33}" type="presParOf" srcId="{6BC8FE4D-2E94-4D4D-933E-B30B00E52E4B}" destId="{0EC576C0-3101-4EAF-AA45-49EDB4D89171}" srcOrd="0" destOrd="0" presId="urn:microsoft.com/office/officeart/2018/5/layout/IconCircleLabelList"/>
    <dgm:cxn modelId="{507AD2B8-2E20-4D33-ABBF-B41D48708395}" type="presParOf" srcId="{6BC8FE4D-2E94-4D4D-933E-B30B00E52E4B}" destId="{5F726DB8-2128-4733-BDFA-55AAC2003E02}" srcOrd="1" destOrd="0" presId="urn:microsoft.com/office/officeart/2018/5/layout/IconCircleLabelList"/>
    <dgm:cxn modelId="{389AD4B3-F4E4-454B-B7A3-C680DA6C971B}" type="presParOf" srcId="{6BC8FE4D-2E94-4D4D-933E-B30B00E52E4B}" destId="{0038BA34-D565-4B79-B9B1-460FCE8B4273}" srcOrd="2" destOrd="0" presId="urn:microsoft.com/office/officeart/2018/5/layout/IconCircleLabelList"/>
    <dgm:cxn modelId="{4A9C191E-2414-4665-8C61-98BEB7D3A9C5}" type="presParOf" srcId="{6BC8FE4D-2E94-4D4D-933E-B30B00E52E4B}" destId="{62158A67-6828-4A59-BE71-570BD59D574D}" srcOrd="3" destOrd="0" presId="urn:microsoft.com/office/officeart/2018/5/layout/IconCircleLabelList"/>
    <dgm:cxn modelId="{68716EE7-6E88-454E-9B8D-A897D62FF982}" type="presParOf" srcId="{3A0DBD11-F261-45BC-A99C-D8968DFBC474}" destId="{C94D17B3-1DD2-466D-A4C2-AD6AD5EA75F0}" srcOrd="1" destOrd="0" presId="urn:microsoft.com/office/officeart/2018/5/layout/IconCircleLabelList"/>
    <dgm:cxn modelId="{4A06775F-D41D-4299-A855-B5781F320C5C}" type="presParOf" srcId="{3A0DBD11-F261-45BC-A99C-D8968DFBC474}" destId="{9D8FA552-A021-4288-8B8A-2A67FE79C8BB}" srcOrd="2" destOrd="0" presId="urn:microsoft.com/office/officeart/2018/5/layout/IconCircleLabelList"/>
    <dgm:cxn modelId="{46E2541D-6904-4BAB-9D1A-AE5FFA2572D6}" type="presParOf" srcId="{9D8FA552-A021-4288-8B8A-2A67FE79C8BB}" destId="{28F0F994-2E4B-4909-B3A3-DD574136ED00}" srcOrd="0" destOrd="0" presId="urn:microsoft.com/office/officeart/2018/5/layout/IconCircleLabelList"/>
    <dgm:cxn modelId="{ABA10CE5-6589-4893-9061-F36C43EF00C7}" type="presParOf" srcId="{9D8FA552-A021-4288-8B8A-2A67FE79C8BB}" destId="{90B09139-30C4-4F2A-860E-272775367004}" srcOrd="1" destOrd="0" presId="urn:microsoft.com/office/officeart/2018/5/layout/IconCircleLabelList"/>
    <dgm:cxn modelId="{805421F6-C075-43EC-8D5C-1BB6A6E2CF3C}" type="presParOf" srcId="{9D8FA552-A021-4288-8B8A-2A67FE79C8BB}" destId="{8AC9E88F-9DF2-4B91-B88B-40376787886A}" srcOrd="2" destOrd="0" presId="urn:microsoft.com/office/officeart/2018/5/layout/IconCircleLabelList"/>
    <dgm:cxn modelId="{B9710EB1-5F1D-471D-A1AC-201FFEC7CE17}" type="presParOf" srcId="{9D8FA552-A021-4288-8B8A-2A67FE79C8BB}" destId="{4E055EEA-AA22-4B0B-AC9C-51AF674F95DA}" srcOrd="3" destOrd="0" presId="urn:microsoft.com/office/officeart/2018/5/layout/IconCircleLabelList"/>
    <dgm:cxn modelId="{2DBBBEB7-54F6-4CCB-855F-4553D86C0CB3}" type="presParOf" srcId="{3A0DBD11-F261-45BC-A99C-D8968DFBC474}" destId="{30DA1016-707D-4506-9132-0EC196A38B04}" srcOrd="3" destOrd="0" presId="urn:microsoft.com/office/officeart/2018/5/layout/IconCircleLabelList"/>
    <dgm:cxn modelId="{7C6803F2-5909-4136-ACB3-846D41B939BE}" type="presParOf" srcId="{3A0DBD11-F261-45BC-A99C-D8968DFBC474}" destId="{9BC3B5C9-B785-49A1-84C5-67134A2C3390}" srcOrd="4" destOrd="0" presId="urn:microsoft.com/office/officeart/2018/5/layout/IconCircleLabelList"/>
    <dgm:cxn modelId="{59A84869-CAB1-405A-9FD8-645BA9B69E25}" type="presParOf" srcId="{9BC3B5C9-B785-49A1-84C5-67134A2C3390}" destId="{18D30363-59F3-410C-B2F0-330228EDE067}" srcOrd="0" destOrd="0" presId="urn:microsoft.com/office/officeart/2018/5/layout/IconCircleLabelList"/>
    <dgm:cxn modelId="{D810BC5B-764F-48B1-95A4-03B59888ED04}" type="presParOf" srcId="{9BC3B5C9-B785-49A1-84C5-67134A2C3390}" destId="{568857CA-163D-4BFB-AC9E-2DF414AB5773}" srcOrd="1" destOrd="0" presId="urn:microsoft.com/office/officeart/2018/5/layout/IconCircleLabelList"/>
    <dgm:cxn modelId="{425F6F43-2846-4E5B-8C34-3D47CD158F96}" type="presParOf" srcId="{9BC3B5C9-B785-49A1-84C5-67134A2C3390}" destId="{80EBBD94-BD33-4F31-8AD4-D8F497280233}" srcOrd="2" destOrd="0" presId="urn:microsoft.com/office/officeart/2018/5/layout/IconCircleLabelList"/>
    <dgm:cxn modelId="{009EB985-32B5-4827-8A55-030A3C7221C2}" type="presParOf" srcId="{9BC3B5C9-B785-49A1-84C5-67134A2C3390}" destId="{7B1DDF5C-AD6D-49AD-AA29-91992F6D3591}" srcOrd="3" destOrd="0" presId="urn:microsoft.com/office/officeart/2018/5/layout/IconCircleLabelList"/>
    <dgm:cxn modelId="{0102F3A8-B13A-4D46-A264-FD69BB675BA0}" type="presParOf" srcId="{3A0DBD11-F261-45BC-A99C-D8968DFBC474}" destId="{A7EFF1C8-C10C-4DF6-92BA-E1B208F2DA8F}" srcOrd="5" destOrd="0" presId="urn:microsoft.com/office/officeart/2018/5/layout/IconCircleLabelList"/>
    <dgm:cxn modelId="{39B04ECB-8420-4BBE-A4EA-7E342557356B}" type="presParOf" srcId="{3A0DBD11-F261-45BC-A99C-D8968DFBC474}" destId="{478ACBED-280B-4421-BAB0-D584512E6002}" srcOrd="6" destOrd="0" presId="urn:microsoft.com/office/officeart/2018/5/layout/IconCircleLabelList"/>
    <dgm:cxn modelId="{823C61A7-C32B-4F7E-8FAD-58C3108B707F}" type="presParOf" srcId="{478ACBED-280B-4421-BAB0-D584512E6002}" destId="{0BDBAA92-A326-42F8-BDC0-3D4BCDB0939F}" srcOrd="0" destOrd="0" presId="urn:microsoft.com/office/officeart/2018/5/layout/IconCircleLabelList"/>
    <dgm:cxn modelId="{5AEF2A07-8C96-44FF-B688-DA72EBA8CB70}" type="presParOf" srcId="{478ACBED-280B-4421-BAB0-D584512E6002}" destId="{7D48294D-2854-43FB-9AAA-2ED483E50F6F}" srcOrd="1" destOrd="0" presId="urn:microsoft.com/office/officeart/2018/5/layout/IconCircleLabelList"/>
    <dgm:cxn modelId="{C969E1E9-5E61-4DFF-993F-949D9122B3B9}" type="presParOf" srcId="{478ACBED-280B-4421-BAB0-D584512E6002}" destId="{7EAAE826-A380-439B-9979-AB10CD2E6F00}" srcOrd="2" destOrd="0" presId="urn:microsoft.com/office/officeart/2018/5/layout/IconCircleLabelList"/>
    <dgm:cxn modelId="{0BDEB0B5-22FE-4546-BD46-BE8A63569054}" type="presParOf" srcId="{478ACBED-280B-4421-BAB0-D584512E6002}" destId="{B18A5391-F11A-4E44-BA9C-FC3DB10BE79A}" srcOrd="3" destOrd="0" presId="urn:microsoft.com/office/officeart/2018/5/layout/IconCircleLabelList"/>
    <dgm:cxn modelId="{A4CDA354-9577-4D7D-8D18-7184217A3373}" type="presParOf" srcId="{3A0DBD11-F261-45BC-A99C-D8968DFBC474}" destId="{08E75543-7B84-4B40-BDC6-1BE5299D47FC}" srcOrd="7" destOrd="0" presId="urn:microsoft.com/office/officeart/2018/5/layout/IconCircleLabelList"/>
    <dgm:cxn modelId="{7432FF0E-13BC-4A9F-BB9B-DC610A9BEB18}" type="presParOf" srcId="{3A0DBD11-F261-45BC-A99C-D8968DFBC474}" destId="{07D22B23-4FB4-443C-A301-AA40B4FD1629}" srcOrd="8" destOrd="0" presId="urn:microsoft.com/office/officeart/2018/5/layout/IconCircleLabelList"/>
    <dgm:cxn modelId="{485A4F21-524E-43D0-9A06-BB5572F64204}" type="presParOf" srcId="{07D22B23-4FB4-443C-A301-AA40B4FD1629}" destId="{2EC43ACB-CBCD-4189-92B8-6ECD25DC0C04}" srcOrd="0" destOrd="0" presId="urn:microsoft.com/office/officeart/2018/5/layout/IconCircleLabelList"/>
    <dgm:cxn modelId="{1435B062-9D32-481F-AE08-20B6EBE90EAE}" type="presParOf" srcId="{07D22B23-4FB4-443C-A301-AA40B4FD1629}" destId="{40B469E2-0889-49AF-B301-CBD82570269D}" srcOrd="1" destOrd="0" presId="urn:microsoft.com/office/officeart/2018/5/layout/IconCircleLabelList"/>
    <dgm:cxn modelId="{CB42BDB8-DAD7-4DB8-897F-4F3F636E6D10}" type="presParOf" srcId="{07D22B23-4FB4-443C-A301-AA40B4FD1629}" destId="{9D646FCF-9D4C-4552-BAE3-183F8B34A44F}" srcOrd="2" destOrd="0" presId="urn:microsoft.com/office/officeart/2018/5/layout/IconCircleLabelList"/>
    <dgm:cxn modelId="{14499D2F-2079-4897-890E-5FB65FA1FB83}" type="presParOf" srcId="{07D22B23-4FB4-443C-A301-AA40B4FD1629}" destId="{BCF989DB-E133-4920-AA9B-DA111736ACF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172F1D-B476-4156-A66B-14D04F21BF89}" type="doc">
      <dgm:prSet loTypeId="urn:microsoft.com/office/officeart/2005/8/layout/cycle7" loCatId="cycle" qsTypeId="urn:microsoft.com/office/officeart/2005/8/quickstyle/simple1" qsCatId="simple" csTypeId="urn:microsoft.com/office/officeart/2005/8/colors/accent0_3" csCatId="mainScheme" phldr="1"/>
      <dgm:spPr/>
      <dgm:t>
        <a:bodyPr/>
        <a:lstStyle/>
        <a:p>
          <a:endParaRPr lang="en-US"/>
        </a:p>
      </dgm:t>
    </dgm:pt>
    <dgm:pt modelId="{CDDEBA6B-BAAE-4E93-A730-189BBA7EB6DA}">
      <dgm:prSet phldrT="[Text]" phldr="0"/>
      <dgm:spPr/>
      <dgm:t>
        <a:bodyPr/>
        <a:lstStyle/>
        <a:p>
          <a:pPr rtl="0"/>
          <a:r>
            <a:rPr lang="en-US">
              <a:latin typeface="Microsoft Sans Serif"/>
              <a:ea typeface="Microsoft Sans Serif"/>
              <a:cs typeface="Microsoft Sans Serif"/>
            </a:rPr>
            <a:t>The dominant culture controls who is in/out. It cannot help but perpetuate itself.</a:t>
          </a:r>
          <a:endParaRPr lang="en-US"/>
        </a:p>
      </dgm:t>
    </dgm:pt>
    <dgm:pt modelId="{84DF142B-8483-400E-9579-9ADA52D96C2C}" type="parTrans" cxnId="{51C414E6-1325-497D-880D-BC39057AE02C}">
      <dgm:prSet/>
      <dgm:spPr/>
      <dgm:t>
        <a:bodyPr/>
        <a:lstStyle/>
        <a:p>
          <a:endParaRPr lang="en-US"/>
        </a:p>
      </dgm:t>
    </dgm:pt>
    <dgm:pt modelId="{351387CC-2F17-4C5C-AB06-C1315698D9DA}" type="sibTrans" cxnId="{51C414E6-1325-497D-880D-BC39057AE02C}">
      <dgm:prSet/>
      <dgm:spPr/>
      <dgm:t>
        <a:bodyPr/>
        <a:lstStyle/>
        <a:p>
          <a:endParaRPr lang="en-US"/>
        </a:p>
      </dgm:t>
    </dgm:pt>
    <dgm:pt modelId="{A9C3BCF6-EAFD-4963-A72A-951AF2A6D5CB}">
      <dgm:prSet phldrT="[Text]" phldr="0"/>
      <dgm:spPr/>
      <dgm:t>
        <a:bodyPr/>
        <a:lstStyle/>
        <a:p>
          <a:pPr rtl="0"/>
          <a:r>
            <a:rPr lang="en-US">
              <a:latin typeface="Microsoft Sans Serif"/>
              <a:ea typeface="Microsoft Sans Serif"/>
              <a:cs typeface="Microsoft Sans Serif"/>
            </a:rPr>
            <a:t>Non-white culture is inferior, those outside of white culture must be brought into white culture to be successful. They must be "saved" from themselves...</a:t>
          </a:r>
          <a:endParaRPr lang="en-US"/>
        </a:p>
      </dgm:t>
    </dgm:pt>
    <dgm:pt modelId="{147766BE-6586-4794-80E1-89161BD0D046}" type="parTrans" cxnId="{CB366411-6DD2-4590-9907-D46AB38CB399}">
      <dgm:prSet/>
      <dgm:spPr/>
      <dgm:t>
        <a:bodyPr/>
        <a:lstStyle/>
        <a:p>
          <a:endParaRPr lang="en-US"/>
        </a:p>
      </dgm:t>
    </dgm:pt>
    <dgm:pt modelId="{43D5479E-C945-446D-957A-BEE3B1004360}" type="sibTrans" cxnId="{CB366411-6DD2-4590-9907-D46AB38CB399}">
      <dgm:prSet/>
      <dgm:spPr/>
      <dgm:t>
        <a:bodyPr/>
        <a:lstStyle/>
        <a:p>
          <a:endParaRPr lang="en-US"/>
        </a:p>
      </dgm:t>
    </dgm:pt>
    <dgm:pt modelId="{41131A00-E186-45DF-B530-4A2590B0378A}">
      <dgm:prSet phldrT="[Text]" phldr="0"/>
      <dgm:spPr/>
      <dgm:t>
        <a:bodyPr/>
        <a:lstStyle/>
        <a:p>
          <a:pPr rtl="0"/>
          <a:r>
            <a:rPr lang="en-US">
              <a:latin typeface="Microsoft Sans Serif"/>
              <a:ea typeface="Microsoft Sans Serif"/>
              <a:cs typeface="Microsoft Sans Serif"/>
            </a:rPr>
            <a:t>Then any kind-hearted and well-intentioned person should help others "see the light"</a:t>
          </a:r>
          <a:endParaRPr lang="en-US"/>
        </a:p>
      </dgm:t>
    </dgm:pt>
    <dgm:pt modelId="{612430C0-BD59-4F1C-9CC4-AF2748C55785}" type="parTrans" cxnId="{527A75CC-EB1F-4FB6-99D3-6FB83FB566D5}">
      <dgm:prSet/>
      <dgm:spPr/>
      <dgm:t>
        <a:bodyPr/>
        <a:lstStyle/>
        <a:p>
          <a:endParaRPr lang="en-US"/>
        </a:p>
      </dgm:t>
    </dgm:pt>
    <dgm:pt modelId="{0C85B591-79E3-496E-A06D-45D2DEF386FD}" type="sibTrans" cxnId="{527A75CC-EB1F-4FB6-99D3-6FB83FB566D5}">
      <dgm:prSet/>
      <dgm:spPr/>
      <dgm:t>
        <a:bodyPr/>
        <a:lstStyle/>
        <a:p>
          <a:endParaRPr lang="en-US"/>
        </a:p>
      </dgm:t>
    </dgm:pt>
    <dgm:pt modelId="{16BC43CF-60A3-46E7-857C-72386675ADEC}" type="pres">
      <dgm:prSet presAssocID="{A7172F1D-B476-4156-A66B-14D04F21BF89}" presName="Name0" presStyleCnt="0">
        <dgm:presLayoutVars>
          <dgm:dir/>
          <dgm:resizeHandles val="exact"/>
        </dgm:presLayoutVars>
      </dgm:prSet>
      <dgm:spPr/>
    </dgm:pt>
    <dgm:pt modelId="{8F556B37-BD1D-4796-A75E-90378E697F7A}" type="pres">
      <dgm:prSet presAssocID="{CDDEBA6B-BAAE-4E93-A730-189BBA7EB6DA}" presName="node" presStyleLbl="node1" presStyleIdx="0" presStyleCnt="3">
        <dgm:presLayoutVars>
          <dgm:bulletEnabled val="1"/>
        </dgm:presLayoutVars>
      </dgm:prSet>
      <dgm:spPr/>
    </dgm:pt>
    <dgm:pt modelId="{EAD42C79-F231-482C-B96B-2D5072FF6CC5}" type="pres">
      <dgm:prSet presAssocID="{351387CC-2F17-4C5C-AB06-C1315698D9DA}" presName="sibTrans" presStyleLbl="sibTrans2D1" presStyleIdx="0" presStyleCnt="3"/>
      <dgm:spPr/>
    </dgm:pt>
    <dgm:pt modelId="{2591FDC9-9C69-44C1-B0A3-65FC175EC450}" type="pres">
      <dgm:prSet presAssocID="{351387CC-2F17-4C5C-AB06-C1315698D9DA}" presName="connectorText" presStyleLbl="sibTrans2D1" presStyleIdx="0" presStyleCnt="3"/>
      <dgm:spPr/>
    </dgm:pt>
    <dgm:pt modelId="{98CB5CD9-0872-4687-885F-C88638130486}" type="pres">
      <dgm:prSet presAssocID="{A9C3BCF6-EAFD-4963-A72A-951AF2A6D5CB}" presName="node" presStyleLbl="node1" presStyleIdx="1" presStyleCnt="3">
        <dgm:presLayoutVars>
          <dgm:bulletEnabled val="1"/>
        </dgm:presLayoutVars>
      </dgm:prSet>
      <dgm:spPr/>
    </dgm:pt>
    <dgm:pt modelId="{B8DDD139-74FF-448D-BEC7-FF9148DF3A54}" type="pres">
      <dgm:prSet presAssocID="{43D5479E-C945-446D-957A-BEE3B1004360}" presName="sibTrans" presStyleLbl="sibTrans2D1" presStyleIdx="1" presStyleCnt="3"/>
      <dgm:spPr/>
    </dgm:pt>
    <dgm:pt modelId="{AF2E2B2A-E786-477E-A825-567EE936808A}" type="pres">
      <dgm:prSet presAssocID="{43D5479E-C945-446D-957A-BEE3B1004360}" presName="connectorText" presStyleLbl="sibTrans2D1" presStyleIdx="1" presStyleCnt="3"/>
      <dgm:spPr/>
    </dgm:pt>
    <dgm:pt modelId="{76FA209C-4DD8-499A-9B10-B0FA33352F1B}" type="pres">
      <dgm:prSet presAssocID="{41131A00-E186-45DF-B530-4A2590B0378A}" presName="node" presStyleLbl="node1" presStyleIdx="2" presStyleCnt="3">
        <dgm:presLayoutVars>
          <dgm:bulletEnabled val="1"/>
        </dgm:presLayoutVars>
      </dgm:prSet>
      <dgm:spPr/>
    </dgm:pt>
    <dgm:pt modelId="{ACDC0EF1-B6FA-4CA7-91EA-193E53193087}" type="pres">
      <dgm:prSet presAssocID="{0C85B591-79E3-496E-A06D-45D2DEF386FD}" presName="sibTrans" presStyleLbl="sibTrans2D1" presStyleIdx="2" presStyleCnt="3"/>
      <dgm:spPr/>
    </dgm:pt>
    <dgm:pt modelId="{42303C14-39A5-4EDA-9047-969DB0F45E17}" type="pres">
      <dgm:prSet presAssocID="{0C85B591-79E3-496E-A06D-45D2DEF386FD}" presName="connectorText" presStyleLbl="sibTrans2D1" presStyleIdx="2" presStyleCnt="3"/>
      <dgm:spPr/>
    </dgm:pt>
  </dgm:ptLst>
  <dgm:cxnLst>
    <dgm:cxn modelId="{84A44A00-CA5E-4C94-B436-D976CED1E2A9}" type="presOf" srcId="{0C85B591-79E3-496E-A06D-45D2DEF386FD}" destId="{ACDC0EF1-B6FA-4CA7-91EA-193E53193087}" srcOrd="0" destOrd="0" presId="urn:microsoft.com/office/officeart/2005/8/layout/cycle7"/>
    <dgm:cxn modelId="{CB366411-6DD2-4590-9907-D46AB38CB399}" srcId="{A7172F1D-B476-4156-A66B-14D04F21BF89}" destId="{A9C3BCF6-EAFD-4963-A72A-951AF2A6D5CB}" srcOrd="1" destOrd="0" parTransId="{147766BE-6586-4794-80E1-89161BD0D046}" sibTransId="{43D5479E-C945-446D-957A-BEE3B1004360}"/>
    <dgm:cxn modelId="{F828826A-F256-4416-A533-D4E2FF16497F}" type="presOf" srcId="{41131A00-E186-45DF-B530-4A2590B0378A}" destId="{76FA209C-4DD8-499A-9B10-B0FA33352F1B}" srcOrd="0" destOrd="0" presId="urn:microsoft.com/office/officeart/2005/8/layout/cycle7"/>
    <dgm:cxn modelId="{DF4BE86F-0C2E-4D93-949C-2F62D6FF2789}" type="presOf" srcId="{351387CC-2F17-4C5C-AB06-C1315698D9DA}" destId="{2591FDC9-9C69-44C1-B0A3-65FC175EC450}" srcOrd="1" destOrd="0" presId="urn:microsoft.com/office/officeart/2005/8/layout/cycle7"/>
    <dgm:cxn modelId="{6F691556-A47D-436E-BBF1-29A7E050ECEE}" type="presOf" srcId="{43D5479E-C945-446D-957A-BEE3B1004360}" destId="{B8DDD139-74FF-448D-BEC7-FF9148DF3A54}" srcOrd="0" destOrd="0" presId="urn:microsoft.com/office/officeart/2005/8/layout/cycle7"/>
    <dgm:cxn modelId="{84AAA058-94C2-4374-869E-7FA91C9EFB9E}" type="presOf" srcId="{351387CC-2F17-4C5C-AB06-C1315698D9DA}" destId="{EAD42C79-F231-482C-B96B-2D5072FF6CC5}" srcOrd="0" destOrd="0" presId="urn:microsoft.com/office/officeart/2005/8/layout/cycle7"/>
    <dgm:cxn modelId="{9EBC47BF-F23E-4AAF-962D-8526F2A3FA95}" type="presOf" srcId="{A9C3BCF6-EAFD-4963-A72A-951AF2A6D5CB}" destId="{98CB5CD9-0872-4687-885F-C88638130486}" srcOrd="0" destOrd="0" presId="urn:microsoft.com/office/officeart/2005/8/layout/cycle7"/>
    <dgm:cxn modelId="{527A75CC-EB1F-4FB6-99D3-6FB83FB566D5}" srcId="{A7172F1D-B476-4156-A66B-14D04F21BF89}" destId="{41131A00-E186-45DF-B530-4A2590B0378A}" srcOrd="2" destOrd="0" parTransId="{612430C0-BD59-4F1C-9CC4-AF2748C55785}" sibTransId="{0C85B591-79E3-496E-A06D-45D2DEF386FD}"/>
    <dgm:cxn modelId="{321E5DCD-E44C-47BC-86B9-D9336D672364}" type="presOf" srcId="{CDDEBA6B-BAAE-4E93-A730-189BBA7EB6DA}" destId="{8F556B37-BD1D-4796-A75E-90378E697F7A}" srcOrd="0" destOrd="0" presId="urn:microsoft.com/office/officeart/2005/8/layout/cycle7"/>
    <dgm:cxn modelId="{20D2A0CD-926C-4974-AC35-9295F31A8325}" type="presOf" srcId="{A7172F1D-B476-4156-A66B-14D04F21BF89}" destId="{16BC43CF-60A3-46E7-857C-72386675ADEC}" srcOrd="0" destOrd="0" presId="urn:microsoft.com/office/officeart/2005/8/layout/cycle7"/>
    <dgm:cxn modelId="{51C414E6-1325-497D-880D-BC39057AE02C}" srcId="{A7172F1D-B476-4156-A66B-14D04F21BF89}" destId="{CDDEBA6B-BAAE-4E93-A730-189BBA7EB6DA}" srcOrd="0" destOrd="0" parTransId="{84DF142B-8483-400E-9579-9ADA52D96C2C}" sibTransId="{351387CC-2F17-4C5C-AB06-C1315698D9DA}"/>
    <dgm:cxn modelId="{B5FDFDEA-4E3A-44CC-A30F-1808F2BF9792}" type="presOf" srcId="{43D5479E-C945-446D-957A-BEE3B1004360}" destId="{AF2E2B2A-E786-477E-A825-567EE936808A}" srcOrd="1" destOrd="0" presId="urn:microsoft.com/office/officeart/2005/8/layout/cycle7"/>
    <dgm:cxn modelId="{EB1F5CFC-EA5C-400E-8A22-BE11B27507A9}" type="presOf" srcId="{0C85B591-79E3-496E-A06D-45D2DEF386FD}" destId="{42303C14-39A5-4EDA-9047-969DB0F45E17}" srcOrd="1" destOrd="0" presId="urn:microsoft.com/office/officeart/2005/8/layout/cycle7"/>
    <dgm:cxn modelId="{D086F8D4-D6CA-4730-BE42-F7DF6E691501}" type="presParOf" srcId="{16BC43CF-60A3-46E7-857C-72386675ADEC}" destId="{8F556B37-BD1D-4796-A75E-90378E697F7A}" srcOrd="0" destOrd="0" presId="urn:microsoft.com/office/officeart/2005/8/layout/cycle7"/>
    <dgm:cxn modelId="{1EC0C2A6-F020-427D-93B7-86C15C1E85F3}" type="presParOf" srcId="{16BC43CF-60A3-46E7-857C-72386675ADEC}" destId="{EAD42C79-F231-482C-B96B-2D5072FF6CC5}" srcOrd="1" destOrd="0" presId="urn:microsoft.com/office/officeart/2005/8/layout/cycle7"/>
    <dgm:cxn modelId="{DA3EF8A6-3FFA-44BF-A320-9908D0F8B665}" type="presParOf" srcId="{EAD42C79-F231-482C-B96B-2D5072FF6CC5}" destId="{2591FDC9-9C69-44C1-B0A3-65FC175EC450}" srcOrd="0" destOrd="0" presId="urn:microsoft.com/office/officeart/2005/8/layout/cycle7"/>
    <dgm:cxn modelId="{18DC2CAE-E796-4A41-A61E-2CB800B236A1}" type="presParOf" srcId="{16BC43CF-60A3-46E7-857C-72386675ADEC}" destId="{98CB5CD9-0872-4687-885F-C88638130486}" srcOrd="2" destOrd="0" presId="urn:microsoft.com/office/officeart/2005/8/layout/cycle7"/>
    <dgm:cxn modelId="{D91203AC-F9C1-48E7-9566-C1CDEEC6380F}" type="presParOf" srcId="{16BC43CF-60A3-46E7-857C-72386675ADEC}" destId="{B8DDD139-74FF-448D-BEC7-FF9148DF3A54}" srcOrd="3" destOrd="0" presId="urn:microsoft.com/office/officeart/2005/8/layout/cycle7"/>
    <dgm:cxn modelId="{6ADC2B54-A4FF-4071-84E6-379997547D9B}" type="presParOf" srcId="{B8DDD139-74FF-448D-BEC7-FF9148DF3A54}" destId="{AF2E2B2A-E786-477E-A825-567EE936808A}" srcOrd="0" destOrd="0" presId="urn:microsoft.com/office/officeart/2005/8/layout/cycle7"/>
    <dgm:cxn modelId="{3C3038CA-2F9E-4815-AC28-A94EF70B1C44}" type="presParOf" srcId="{16BC43CF-60A3-46E7-857C-72386675ADEC}" destId="{76FA209C-4DD8-499A-9B10-B0FA33352F1B}" srcOrd="4" destOrd="0" presId="urn:microsoft.com/office/officeart/2005/8/layout/cycle7"/>
    <dgm:cxn modelId="{D136479A-97EC-4915-BB0A-2AFD732B9104}" type="presParOf" srcId="{16BC43CF-60A3-46E7-857C-72386675ADEC}" destId="{ACDC0EF1-B6FA-4CA7-91EA-193E53193087}" srcOrd="5" destOrd="0" presId="urn:microsoft.com/office/officeart/2005/8/layout/cycle7"/>
    <dgm:cxn modelId="{7116E23B-4B1C-49B9-98FB-A0CCE6DDF537}" type="presParOf" srcId="{ACDC0EF1-B6FA-4CA7-91EA-193E53193087}" destId="{42303C14-39A5-4EDA-9047-969DB0F45E1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08527-0F58-4673-BEC8-92BF728FA104}">
      <dsp:nvSpPr>
        <dsp:cNvPr id="0" name=""/>
        <dsp:cNvSpPr/>
      </dsp:nvSpPr>
      <dsp:spPr>
        <a:xfrm>
          <a:off x="1021610" y="958564"/>
          <a:ext cx="1097085" cy="1097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FE14D-D538-42B9-AEEF-21F34BB7FE32}">
      <dsp:nvSpPr>
        <dsp:cNvPr id="0" name=""/>
        <dsp:cNvSpPr/>
      </dsp:nvSpPr>
      <dsp:spPr>
        <a:xfrm>
          <a:off x="2888" y="2168236"/>
          <a:ext cx="3134531" cy="470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b="1"/>
          </a:pPr>
          <a:r>
            <a:rPr lang="en-US" sz="3300" kern="1200">
              <a:latin typeface="Microsoft Sans Serif" panose="020B0604020202020204" pitchFamily="34" charset="0"/>
              <a:ea typeface="Microsoft Sans Serif" panose="020B0604020202020204" pitchFamily="34" charset="0"/>
              <a:cs typeface="Microsoft Sans Serif" panose="020B0604020202020204" pitchFamily="34" charset="0"/>
            </a:rPr>
            <a:t>Events</a:t>
          </a:r>
        </a:p>
      </dsp:txBody>
      <dsp:txXfrm>
        <a:off x="2888" y="2168236"/>
        <a:ext cx="3134531" cy="470179"/>
      </dsp:txXfrm>
    </dsp:sp>
    <dsp:sp modelId="{B267699A-D3BE-44DC-A790-0274C38A8409}">
      <dsp:nvSpPr>
        <dsp:cNvPr id="0" name=""/>
        <dsp:cNvSpPr/>
      </dsp:nvSpPr>
      <dsp:spPr>
        <a:xfrm>
          <a:off x="2888" y="2690782"/>
          <a:ext cx="3134531" cy="88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latin typeface="Microsoft Sans Serif" panose="020B0604020202020204" pitchFamily="34" charset="0"/>
              <a:ea typeface="Microsoft Sans Serif" panose="020B0604020202020204" pitchFamily="34" charset="0"/>
              <a:cs typeface="Microsoft Sans Serif" panose="020B0604020202020204" pitchFamily="34" charset="0"/>
            </a:rPr>
            <a:t>Events/circumstances cause trauma </a:t>
          </a:r>
        </a:p>
      </dsp:txBody>
      <dsp:txXfrm>
        <a:off x="2888" y="2690782"/>
        <a:ext cx="3134531" cy="886077"/>
      </dsp:txXfrm>
    </dsp:sp>
    <dsp:sp modelId="{970747A5-6573-420A-9F46-A079D0F4F6C9}">
      <dsp:nvSpPr>
        <dsp:cNvPr id="0" name=""/>
        <dsp:cNvSpPr/>
      </dsp:nvSpPr>
      <dsp:spPr>
        <a:xfrm>
          <a:off x="4704685" y="958564"/>
          <a:ext cx="1097085" cy="1097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B79ABD-0520-400A-99BE-9FE3FACD7012}">
      <dsp:nvSpPr>
        <dsp:cNvPr id="0" name=""/>
        <dsp:cNvSpPr/>
      </dsp:nvSpPr>
      <dsp:spPr>
        <a:xfrm>
          <a:off x="3685962" y="2168236"/>
          <a:ext cx="3134531" cy="470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b="1"/>
          </a:pPr>
          <a:r>
            <a:rPr lang="en-US" sz="3300" kern="1200">
              <a:latin typeface="Microsoft Sans Serif" panose="020B0604020202020204" pitchFamily="34" charset="0"/>
              <a:ea typeface="Microsoft Sans Serif" panose="020B0604020202020204" pitchFamily="34" charset="0"/>
              <a:cs typeface="Microsoft Sans Serif" panose="020B0604020202020204" pitchFamily="34" charset="0"/>
            </a:rPr>
            <a:t>Experience</a:t>
          </a:r>
        </a:p>
      </dsp:txBody>
      <dsp:txXfrm>
        <a:off x="3685962" y="2168236"/>
        <a:ext cx="3134531" cy="470179"/>
      </dsp:txXfrm>
    </dsp:sp>
    <dsp:sp modelId="{C5CCD283-89EF-4D2F-8E1D-F9D7FCFCE598}">
      <dsp:nvSpPr>
        <dsp:cNvPr id="0" name=""/>
        <dsp:cNvSpPr/>
      </dsp:nvSpPr>
      <dsp:spPr>
        <a:xfrm>
          <a:off x="3685962" y="2690782"/>
          <a:ext cx="3134531" cy="88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latin typeface="Microsoft Sans Serif" panose="020B0604020202020204" pitchFamily="34" charset="0"/>
              <a:ea typeface="Microsoft Sans Serif" panose="020B0604020202020204" pitchFamily="34" charset="0"/>
              <a:cs typeface="Microsoft Sans Serif" panose="020B0604020202020204" pitchFamily="34" charset="0"/>
            </a:rPr>
            <a:t>An individuals experience of the event determines whether it is traumatic </a:t>
          </a:r>
        </a:p>
      </dsp:txBody>
      <dsp:txXfrm>
        <a:off x="3685962" y="2690782"/>
        <a:ext cx="3134531" cy="886077"/>
      </dsp:txXfrm>
    </dsp:sp>
    <dsp:sp modelId="{CF6015AC-484B-4DD0-8290-F671DD3C4D29}">
      <dsp:nvSpPr>
        <dsp:cNvPr id="0" name=""/>
        <dsp:cNvSpPr/>
      </dsp:nvSpPr>
      <dsp:spPr>
        <a:xfrm>
          <a:off x="8387759" y="958564"/>
          <a:ext cx="1097085" cy="1097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F8ACB9-7326-48CA-8C60-575388203084}">
      <dsp:nvSpPr>
        <dsp:cNvPr id="0" name=""/>
        <dsp:cNvSpPr/>
      </dsp:nvSpPr>
      <dsp:spPr>
        <a:xfrm>
          <a:off x="7369036" y="2168236"/>
          <a:ext cx="3134531" cy="470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b="1"/>
          </a:pPr>
          <a:r>
            <a:rPr lang="en-US" sz="3300" kern="1200">
              <a:latin typeface="Microsoft Sans Serif" panose="020B0604020202020204" pitchFamily="34" charset="0"/>
              <a:ea typeface="Microsoft Sans Serif" panose="020B0604020202020204" pitchFamily="34" charset="0"/>
              <a:cs typeface="Microsoft Sans Serif" panose="020B0604020202020204" pitchFamily="34" charset="0"/>
            </a:rPr>
            <a:t>Effects</a:t>
          </a:r>
          <a:r>
            <a:rPr lang="en-US" sz="3300" kern="1200"/>
            <a:t> </a:t>
          </a:r>
        </a:p>
      </dsp:txBody>
      <dsp:txXfrm>
        <a:off x="7369036" y="2168236"/>
        <a:ext cx="3134531" cy="470179"/>
      </dsp:txXfrm>
    </dsp:sp>
    <dsp:sp modelId="{FF8E380E-8BF8-4D46-B089-1D474C973432}">
      <dsp:nvSpPr>
        <dsp:cNvPr id="0" name=""/>
        <dsp:cNvSpPr/>
      </dsp:nvSpPr>
      <dsp:spPr>
        <a:xfrm>
          <a:off x="7369036" y="2690782"/>
          <a:ext cx="3134531" cy="88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latin typeface="Microsoft Sans Serif" panose="020B0604020202020204" pitchFamily="34" charset="0"/>
              <a:ea typeface="Microsoft Sans Serif" panose="020B0604020202020204" pitchFamily="34" charset="0"/>
              <a:cs typeface="Microsoft Sans Serif" panose="020B0604020202020204" pitchFamily="34" charset="0"/>
            </a:rPr>
            <a:t>Effects of trauma include adverse, physical, social, emotional, or spiritual consequences</a:t>
          </a:r>
        </a:p>
      </dsp:txBody>
      <dsp:txXfrm>
        <a:off x="7369036" y="2690782"/>
        <a:ext cx="3134531" cy="886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335D-AFF9-4697-87DF-AF784434A81E}">
      <dsp:nvSpPr>
        <dsp:cNvPr id="0" name=""/>
        <dsp:cNvSpPr/>
      </dsp:nvSpPr>
      <dsp:spPr>
        <a:xfrm>
          <a:off x="631864" y="691769"/>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06060-205D-4A25-B4FF-A8C2037057A1}">
      <dsp:nvSpPr>
        <dsp:cNvPr id="0" name=""/>
        <dsp:cNvSpPr/>
      </dsp:nvSpPr>
      <dsp:spPr>
        <a:xfrm>
          <a:off x="136864" y="18354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latin typeface="Microsoft Sans Serif" panose="020B0604020202020204" pitchFamily="34" charset="0"/>
              <a:ea typeface="Microsoft Sans Serif" panose="020B0604020202020204" pitchFamily="34" charset="0"/>
              <a:cs typeface="Microsoft Sans Serif" panose="020B0604020202020204" pitchFamily="34" charset="0"/>
            </a:rPr>
            <a:t>Focuses on the youth’s strengths and assets </a:t>
          </a:r>
        </a:p>
      </dsp:txBody>
      <dsp:txXfrm>
        <a:off x="136864" y="1835419"/>
        <a:ext cx="1800000" cy="720000"/>
      </dsp:txXfrm>
    </dsp:sp>
    <dsp:sp modelId="{967C853E-64A7-44BE-8DDC-6642A335DFC2}">
      <dsp:nvSpPr>
        <dsp:cNvPr id="0" name=""/>
        <dsp:cNvSpPr/>
      </dsp:nvSpPr>
      <dsp:spPr>
        <a:xfrm>
          <a:off x="2746864" y="691769"/>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49BBA7-109E-43D0-B286-2D6597CF5C77}">
      <dsp:nvSpPr>
        <dsp:cNvPr id="0" name=""/>
        <dsp:cNvSpPr/>
      </dsp:nvSpPr>
      <dsp:spPr>
        <a:xfrm>
          <a:off x="2251864" y="18354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latin typeface="Microsoft Sans Serif" panose="020B0604020202020204" pitchFamily="34" charset="0"/>
              <a:ea typeface="Microsoft Sans Serif" panose="020B0604020202020204" pitchFamily="34" charset="0"/>
              <a:cs typeface="Microsoft Sans Serif" panose="020B0604020202020204" pitchFamily="34" charset="0"/>
            </a:rPr>
            <a:t>Listens and asks questions </a:t>
          </a:r>
        </a:p>
      </dsp:txBody>
      <dsp:txXfrm>
        <a:off x="2251864" y="1835419"/>
        <a:ext cx="1800000" cy="720000"/>
      </dsp:txXfrm>
    </dsp:sp>
    <dsp:sp modelId="{7348A35C-E4DD-4226-9A79-51F9602C716C}">
      <dsp:nvSpPr>
        <dsp:cNvPr id="0" name=""/>
        <dsp:cNvSpPr/>
      </dsp:nvSpPr>
      <dsp:spPr>
        <a:xfrm>
          <a:off x="4861864" y="691769"/>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7370DC-04B1-466A-87F8-80B69D3F708B}">
      <dsp:nvSpPr>
        <dsp:cNvPr id="0" name=""/>
        <dsp:cNvSpPr/>
      </dsp:nvSpPr>
      <dsp:spPr>
        <a:xfrm>
          <a:off x="4366864" y="18354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latin typeface="Microsoft Sans Serif" panose="020B0604020202020204" pitchFamily="34" charset="0"/>
              <a:ea typeface="Microsoft Sans Serif" panose="020B0604020202020204" pitchFamily="34" charset="0"/>
              <a:cs typeface="Microsoft Sans Serif" panose="020B0604020202020204" pitchFamily="34" charset="0"/>
            </a:rPr>
            <a:t>Gives the youth voice and choice </a:t>
          </a:r>
        </a:p>
      </dsp:txBody>
      <dsp:txXfrm>
        <a:off x="4366864" y="1835419"/>
        <a:ext cx="1800000" cy="720000"/>
      </dsp:txXfrm>
    </dsp:sp>
    <dsp:sp modelId="{FA7E3BBF-5ACD-4384-91B5-73F0A98F9A39}">
      <dsp:nvSpPr>
        <dsp:cNvPr id="0" name=""/>
        <dsp:cNvSpPr/>
      </dsp:nvSpPr>
      <dsp:spPr>
        <a:xfrm>
          <a:off x="1689364" y="3005419"/>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C3DE77-21B0-4DC1-AD79-12D47FC5078E}">
      <dsp:nvSpPr>
        <dsp:cNvPr id="0" name=""/>
        <dsp:cNvSpPr/>
      </dsp:nvSpPr>
      <dsp:spPr>
        <a:xfrm>
          <a:off x="1194364" y="41490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latin typeface="Microsoft Sans Serif" panose="020B0604020202020204" pitchFamily="34" charset="0"/>
              <a:ea typeface="Microsoft Sans Serif" panose="020B0604020202020204" pitchFamily="34" charset="0"/>
              <a:cs typeface="Microsoft Sans Serif" panose="020B0604020202020204" pitchFamily="34" charset="0"/>
            </a:rPr>
            <a:t>Focuses on have fun </a:t>
          </a:r>
        </a:p>
      </dsp:txBody>
      <dsp:txXfrm>
        <a:off x="1194364" y="4149069"/>
        <a:ext cx="1800000" cy="720000"/>
      </dsp:txXfrm>
    </dsp:sp>
    <dsp:sp modelId="{8A5C9F2E-0863-44AB-9BA3-C416BF44C44A}">
      <dsp:nvSpPr>
        <dsp:cNvPr id="0" name=""/>
        <dsp:cNvSpPr/>
      </dsp:nvSpPr>
      <dsp:spPr>
        <a:xfrm>
          <a:off x="3804364" y="3005419"/>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5F0459-021A-47A9-83B8-F3CF5BC13A7E}">
      <dsp:nvSpPr>
        <dsp:cNvPr id="0" name=""/>
        <dsp:cNvSpPr/>
      </dsp:nvSpPr>
      <dsp:spPr>
        <a:xfrm>
          <a:off x="3309364" y="41490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latin typeface="Microsoft Sans Serif" panose="020B0604020202020204" pitchFamily="34" charset="0"/>
              <a:ea typeface="Microsoft Sans Serif" panose="020B0604020202020204" pitchFamily="34" charset="0"/>
              <a:cs typeface="Microsoft Sans Serif" panose="020B0604020202020204" pitchFamily="34" charset="0"/>
            </a:rPr>
            <a:t>Suspends judgement</a:t>
          </a:r>
        </a:p>
      </dsp:txBody>
      <dsp:txXfrm>
        <a:off x="3309364" y="4149069"/>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576C0-3101-4EAF-AA45-49EDB4D89171}">
      <dsp:nvSpPr>
        <dsp:cNvPr id="0" name=""/>
        <dsp:cNvSpPr/>
      </dsp:nvSpPr>
      <dsp:spPr>
        <a:xfrm>
          <a:off x="474228" y="1187711"/>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26DB8-2128-4733-BDFA-55AAC2003E02}">
      <dsp:nvSpPr>
        <dsp:cNvPr id="0" name=""/>
        <dsp:cNvSpPr/>
      </dsp:nvSpPr>
      <dsp:spPr>
        <a:xfrm>
          <a:off x="708228" y="142171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158A67-6828-4A59-BE71-570BD59D574D}">
      <dsp:nvSpPr>
        <dsp:cNvPr id="0" name=""/>
        <dsp:cNvSpPr/>
      </dsp:nvSpPr>
      <dsp:spPr>
        <a:xfrm>
          <a:off x="123228"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defRPr cap="all"/>
          </a:pPr>
          <a:r>
            <a:rPr lang="en-US" sz="1800" kern="1200" dirty="0">
              <a:solidFill>
                <a:schemeClr val="tx1"/>
              </a:solidFill>
              <a:latin typeface="Microsoft Sans Serif"/>
              <a:ea typeface="Microsoft Sans Serif"/>
              <a:cs typeface="Microsoft Sans Serif"/>
            </a:rPr>
            <a:t>Physical </a:t>
          </a:r>
        </a:p>
      </dsp:txBody>
      <dsp:txXfrm>
        <a:off x="123228" y="2627711"/>
        <a:ext cx="1800000" cy="720000"/>
      </dsp:txXfrm>
    </dsp:sp>
    <dsp:sp modelId="{28F0F994-2E4B-4909-B3A3-DD574136ED00}">
      <dsp:nvSpPr>
        <dsp:cNvPr id="0" name=""/>
        <dsp:cNvSpPr/>
      </dsp:nvSpPr>
      <dsp:spPr>
        <a:xfrm>
          <a:off x="2589228" y="1187711"/>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09139-30C4-4F2A-860E-272775367004}">
      <dsp:nvSpPr>
        <dsp:cNvPr id="0" name=""/>
        <dsp:cNvSpPr/>
      </dsp:nvSpPr>
      <dsp:spPr>
        <a:xfrm>
          <a:off x="2823228" y="142171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055EEA-AA22-4B0B-AC9C-51AF674F95DA}">
      <dsp:nvSpPr>
        <dsp:cNvPr id="0" name=""/>
        <dsp:cNvSpPr/>
      </dsp:nvSpPr>
      <dsp:spPr>
        <a:xfrm>
          <a:off x="2238228"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defRPr cap="all"/>
          </a:pPr>
          <a:r>
            <a:rPr lang="en-US" sz="1800" kern="1200" dirty="0">
              <a:solidFill>
                <a:schemeClr val="tx1"/>
              </a:solidFill>
              <a:latin typeface="Microsoft Sans Serif"/>
              <a:ea typeface="Microsoft Sans Serif"/>
              <a:cs typeface="Microsoft Sans Serif"/>
            </a:rPr>
            <a:t>Intellectual </a:t>
          </a:r>
        </a:p>
      </dsp:txBody>
      <dsp:txXfrm>
        <a:off x="2238228" y="2627711"/>
        <a:ext cx="1800000" cy="720000"/>
      </dsp:txXfrm>
    </dsp:sp>
    <dsp:sp modelId="{18D30363-59F3-410C-B2F0-330228EDE067}">
      <dsp:nvSpPr>
        <dsp:cNvPr id="0" name=""/>
        <dsp:cNvSpPr/>
      </dsp:nvSpPr>
      <dsp:spPr>
        <a:xfrm>
          <a:off x="4704228" y="1187711"/>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857CA-163D-4BFB-AC9E-2DF414AB5773}">
      <dsp:nvSpPr>
        <dsp:cNvPr id="0" name=""/>
        <dsp:cNvSpPr/>
      </dsp:nvSpPr>
      <dsp:spPr>
        <a:xfrm>
          <a:off x="4938228" y="142171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DDF5C-AD6D-49AD-AA29-91992F6D3591}">
      <dsp:nvSpPr>
        <dsp:cNvPr id="0" name=""/>
        <dsp:cNvSpPr/>
      </dsp:nvSpPr>
      <dsp:spPr>
        <a:xfrm>
          <a:off x="4353228"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defRPr cap="all"/>
          </a:pPr>
          <a:r>
            <a:rPr lang="en-US" sz="1800" kern="1200" dirty="0">
              <a:solidFill>
                <a:schemeClr val="tx1"/>
              </a:solidFill>
              <a:latin typeface="Microsoft Sans Serif"/>
              <a:ea typeface="Microsoft Sans Serif"/>
              <a:cs typeface="Microsoft Sans Serif"/>
            </a:rPr>
            <a:t>Emotional </a:t>
          </a:r>
        </a:p>
      </dsp:txBody>
      <dsp:txXfrm>
        <a:off x="4353228" y="2627711"/>
        <a:ext cx="1800000" cy="720000"/>
      </dsp:txXfrm>
    </dsp:sp>
    <dsp:sp modelId="{0BDBAA92-A326-42F8-BDC0-3D4BCDB0939F}">
      <dsp:nvSpPr>
        <dsp:cNvPr id="0" name=""/>
        <dsp:cNvSpPr/>
      </dsp:nvSpPr>
      <dsp:spPr>
        <a:xfrm>
          <a:off x="6819228" y="1187711"/>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8294D-2854-43FB-9AAA-2ED483E50F6F}">
      <dsp:nvSpPr>
        <dsp:cNvPr id="0" name=""/>
        <dsp:cNvSpPr/>
      </dsp:nvSpPr>
      <dsp:spPr>
        <a:xfrm>
          <a:off x="7053228" y="142171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8A5391-F11A-4E44-BA9C-FC3DB10BE79A}">
      <dsp:nvSpPr>
        <dsp:cNvPr id="0" name=""/>
        <dsp:cNvSpPr/>
      </dsp:nvSpPr>
      <dsp:spPr>
        <a:xfrm>
          <a:off x="6468228"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defRPr cap="all"/>
          </a:pPr>
          <a:r>
            <a:rPr lang="en-US" sz="1800" kern="1200" dirty="0">
              <a:solidFill>
                <a:schemeClr val="tx1"/>
              </a:solidFill>
              <a:latin typeface="Microsoft Sans Serif"/>
              <a:ea typeface="Microsoft Sans Serif"/>
              <a:cs typeface="Microsoft Sans Serif"/>
            </a:rPr>
            <a:t>Material </a:t>
          </a:r>
        </a:p>
      </dsp:txBody>
      <dsp:txXfrm>
        <a:off x="6468228" y="2627711"/>
        <a:ext cx="1800000" cy="720000"/>
      </dsp:txXfrm>
    </dsp:sp>
    <dsp:sp modelId="{2EC43ACB-CBCD-4189-92B8-6ECD25DC0C04}">
      <dsp:nvSpPr>
        <dsp:cNvPr id="0" name=""/>
        <dsp:cNvSpPr/>
      </dsp:nvSpPr>
      <dsp:spPr>
        <a:xfrm>
          <a:off x="8934228" y="1187711"/>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469E2-0889-49AF-B301-CBD82570269D}">
      <dsp:nvSpPr>
        <dsp:cNvPr id="0" name=""/>
        <dsp:cNvSpPr/>
      </dsp:nvSpPr>
      <dsp:spPr>
        <a:xfrm>
          <a:off x="9168228" y="1421711"/>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F989DB-E133-4920-AA9B-DA111736ACF7}">
      <dsp:nvSpPr>
        <dsp:cNvPr id="0" name=""/>
        <dsp:cNvSpPr/>
      </dsp:nvSpPr>
      <dsp:spPr>
        <a:xfrm>
          <a:off x="8583228"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defRPr cap="all"/>
          </a:pPr>
          <a:r>
            <a:rPr lang="en-US" sz="1800" kern="1200" dirty="0">
              <a:solidFill>
                <a:schemeClr val="tx1"/>
              </a:solidFill>
              <a:latin typeface="Microsoft Sans Serif"/>
              <a:ea typeface="Microsoft Sans Serif"/>
              <a:cs typeface="Microsoft Sans Serif"/>
            </a:rPr>
            <a:t>Time </a:t>
          </a:r>
        </a:p>
      </dsp:txBody>
      <dsp:txXfrm>
        <a:off x="8583228" y="2627711"/>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56B37-BD1D-4796-A75E-90378E697F7A}">
      <dsp:nvSpPr>
        <dsp:cNvPr id="0" name=""/>
        <dsp:cNvSpPr/>
      </dsp:nvSpPr>
      <dsp:spPr>
        <a:xfrm>
          <a:off x="2820835" y="1316"/>
          <a:ext cx="2348745" cy="117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icrosoft Sans Serif"/>
              <a:ea typeface="Microsoft Sans Serif"/>
              <a:cs typeface="Microsoft Sans Serif"/>
            </a:rPr>
            <a:t>The dominant culture controls who is in/out. It cannot help but perpetuate itself.</a:t>
          </a:r>
          <a:endParaRPr lang="en-US" sz="1200" kern="1200"/>
        </a:p>
      </dsp:txBody>
      <dsp:txXfrm>
        <a:off x="2855231" y="35712"/>
        <a:ext cx="2279953" cy="1105580"/>
      </dsp:txXfrm>
    </dsp:sp>
    <dsp:sp modelId="{EAD42C79-F231-482C-B96B-2D5072FF6CC5}">
      <dsp:nvSpPr>
        <dsp:cNvPr id="0" name=""/>
        <dsp:cNvSpPr/>
      </dsp:nvSpPr>
      <dsp:spPr>
        <a:xfrm rot="3600000">
          <a:off x="4352908" y="2062492"/>
          <a:ext cx="1223924" cy="411030"/>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476217" y="2144698"/>
        <a:ext cx="977306" cy="246618"/>
      </dsp:txXfrm>
    </dsp:sp>
    <dsp:sp modelId="{98CB5CD9-0872-4687-885F-C88638130486}">
      <dsp:nvSpPr>
        <dsp:cNvPr id="0" name=""/>
        <dsp:cNvSpPr/>
      </dsp:nvSpPr>
      <dsp:spPr>
        <a:xfrm>
          <a:off x="4760160" y="3360326"/>
          <a:ext cx="2348745" cy="117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icrosoft Sans Serif"/>
              <a:ea typeface="Microsoft Sans Serif"/>
              <a:cs typeface="Microsoft Sans Serif"/>
            </a:rPr>
            <a:t>Non-white culture is inferior, those outside of white culture must be brought into white culture to be successful. They must be "saved" from themselves...</a:t>
          </a:r>
          <a:endParaRPr lang="en-US" sz="1200" kern="1200"/>
        </a:p>
      </dsp:txBody>
      <dsp:txXfrm>
        <a:off x="4794556" y="3394722"/>
        <a:ext cx="2279953" cy="1105580"/>
      </dsp:txXfrm>
    </dsp:sp>
    <dsp:sp modelId="{B8DDD139-74FF-448D-BEC7-FF9148DF3A54}">
      <dsp:nvSpPr>
        <dsp:cNvPr id="0" name=""/>
        <dsp:cNvSpPr/>
      </dsp:nvSpPr>
      <dsp:spPr>
        <a:xfrm rot="10800000">
          <a:off x="3383245" y="3741997"/>
          <a:ext cx="1223924" cy="411030"/>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506554" y="3824203"/>
        <a:ext cx="977306" cy="246618"/>
      </dsp:txXfrm>
    </dsp:sp>
    <dsp:sp modelId="{76FA209C-4DD8-499A-9B10-B0FA33352F1B}">
      <dsp:nvSpPr>
        <dsp:cNvPr id="0" name=""/>
        <dsp:cNvSpPr/>
      </dsp:nvSpPr>
      <dsp:spPr>
        <a:xfrm>
          <a:off x="881509" y="3360326"/>
          <a:ext cx="2348745" cy="11743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icrosoft Sans Serif"/>
              <a:ea typeface="Microsoft Sans Serif"/>
              <a:cs typeface="Microsoft Sans Serif"/>
            </a:rPr>
            <a:t>Then any kind-hearted and well-intentioned person should help others "see the light"</a:t>
          </a:r>
          <a:endParaRPr lang="en-US" sz="1200" kern="1200"/>
        </a:p>
      </dsp:txBody>
      <dsp:txXfrm>
        <a:off x="915905" y="3394722"/>
        <a:ext cx="2279953" cy="1105580"/>
      </dsp:txXfrm>
    </dsp:sp>
    <dsp:sp modelId="{ACDC0EF1-B6FA-4CA7-91EA-193E53193087}">
      <dsp:nvSpPr>
        <dsp:cNvPr id="0" name=""/>
        <dsp:cNvSpPr/>
      </dsp:nvSpPr>
      <dsp:spPr>
        <a:xfrm rot="18000000">
          <a:off x="2413583" y="2062492"/>
          <a:ext cx="1223924" cy="411030"/>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536892" y="2144698"/>
        <a:ext cx="977306" cy="24661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42EAF-4C16-46AB-98A2-B9E12DDB10FE}"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11EDA-9A2B-45B4-B2FE-ACF2CBC0F1BA}" type="slidenum">
              <a:rPr lang="en-US" smtClean="0"/>
              <a:t>‹#›</a:t>
            </a:fld>
            <a:endParaRPr lang="en-US"/>
          </a:p>
        </p:txBody>
      </p:sp>
    </p:spTree>
    <p:extLst>
      <p:ext uri="{BB962C8B-B14F-4D97-AF65-F5344CB8AC3E}">
        <p14:creationId xmlns:p14="http://schemas.microsoft.com/office/powerpoint/2010/main" val="117704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a:t>
            </a:fld>
            <a:endParaRPr lang="en-US"/>
          </a:p>
        </p:txBody>
      </p:sp>
    </p:spTree>
    <p:extLst>
      <p:ext uri="{BB962C8B-B14F-4D97-AF65-F5344CB8AC3E}">
        <p14:creationId xmlns:p14="http://schemas.microsoft.com/office/powerpoint/2010/main" val="765438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16</a:t>
            </a:fld>
            <a:endParaRPr lang="en-US"/>
          </a:p>
        </p:txBody>
      </p:sp>
    </p:spTree>
    <p:extLst>
      <p:ext uri="{BB962C8B-B14F-4D97-AF65-F5344CB8AC3E}">
        <p14:creationId xmlns:p14="http://schemas.microsoft.com/office/powerpoint/2010/main" val="82504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20</a:t>
            </a:fld>
            <a:endParaRPr lang="en-US"/>
          </a:p>
        </p:txBody>
      </p:sp>
    </p:spTree>
    <p:extLst>
      <p:ext uri="{BB962C8B-B14F-4D97-AF65-F5344CB8AC3E}">
        <p14:creationId xmlns:p14="http://schemas.microsoft.com/office/powerpoint/2010/main" val="196840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21</a:t>
            </a:fld>
            <a:endParaRPr lang="en-US"/>
          </a:p>
        </p:txBody>
      </p:sp>
    </p:spTree>
    <p:extLst>
      <p:ext uri="{BB962C8B-B14F-4D97-AF65-F5344CB8AC3E}">
        <p14:creationId xmlns:p14="http://schemas.microsoft.com/office/powerpoint/2010/main" val="196840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22</a:t>
            </a:fld>
            <a:endParaRPr lang="en-US"/>
          </a:p>
        </p:txBody>
      </p:sp>
    </p:spTree>
    <p:extLst>
      <p:ext uri="{BB962C8B-B14F-4D97-AF65-F5344CB8AC3E}">
        <p14:creationId xmlns:p14="http://schemas.microsoft.com/office/powerpoint/2010/main" val="1497690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23</a:t>
            </a:fld>
            <a:endParaRPr lang="en-US"/>
          </a:p>
        </p:txBody>
      </p:sp>
    </p:spTree>
    <p:extLst>
      <p:ext uri="{BB962C8B-B14F-4D97-AF65-F5344CB8AC3E}">
        <p14:creationId xmlns:p14="http://schemas.microsoft.com/office/powerpoint/2010/main" val="272648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24</a:t>
            </a:fld>
            <a:endParaRPr lang="en-US"/>
          </a:p>
        </p:txBody>
      </p:sp>
    </p:spTree>
    <p:extLst>
      <p:ext uri="{BB962C8B-B14F-4D97-AF65-F5344CB8AC3E}">
        <p14:creationId xmlns:p14="http://schemas.microsoft.com/office/powerpoint/2010/main" val="26179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for volunteers to share.</a:t>
            </a:r>
          </a:p>
          <a:p>
            <a:endParaRPr lang="en-US"/>
          </a:p>
          <a:p>
            <a:r>
              <a:rPr lang="en-US"/>
              <a:t>The main reason why Relationship (any relationship) fails is because of: Lack of Communication &amp; Unmet Expectations </a:t>
            </a:r>
          </a:p>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26</a:t>
            </a:fld>
            <a:endParaRPr lang="en-US"/>
          </a:p>
        </p:txBody>
      </p:sp>
    </p:spTree>
    <p:extLst>
      <p:ext uri="{BB962C8B-B14F-4D97-AF65-F5344CB8AC3E}">
        <p14:creationId xmlns:p14="http://schemas.microsoft.com/office/powerpoint/2010/main" val="2555656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someone willing to read this? </a:t>
            </a:r>
          </a:p>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27</a:t>
            </a:fld>
            <a:endParaRPr lang="en-US"/>
          </a:p>
        </p:txBody>
      </p:sp>
    </p:spTree>
    <p:extLst>
      <p:ext uri="{BB962C8B-B14F-4D97-AF65-F5344CB8AC3E}">
        <p14:creationId xmlns:p14="http://schemas.microsoft.com/office/powerpoint/2010/main" val="3443997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By a show of hands (via webcam or raise hand tool), how many of you have had a mentor?</a:t>
            </a:r>
          </a:p>
          <a:p>
            <a:endParaRPr lang="en-US"/>
          </a:p>
          <a:p>
            <a:r>
              <a:rPr lang="en-US"/>
              <a:t>SAY: I’d like to invite each of you to think about the quality your mentor had or has that helped them form a trusting relationship with you.</a:t>
            </a:r>
          </a:p>
          <a:p>
            <a:endParaRPr lang="en-US"/>
          </a:p>
          <a:p>
            <a:r>
              <a:rPr lang="en-US"/>
              <a:t>ASK: What did they do that let you know you could trust them? (unmute or put in chat)</a:t>
            </a:r>
          </a:p>
          <a:p>
            <a:endParaRPr lang="en-US"/>
          </a:p>
          <a:p>
            <a:r>
              <a:rPr lang="en-US"/>
              <a:t>Optional: Use polleverywhere.com to create a word cloud. Poll everywhere should be set up ahead of time.</a:t>
            </a:r>
          </a:p>
        </p:txBody>
      </p:sp>
      <p:sp>
        <p:nvSpPr>
          <p:cNvPr id="4" name="Slide Number Placeholder 3"/>
          <p:cNvSpPr>
            <a:spLocks noGrp="1"/>
          </p:cNvSpPr>
          <p:nvPr>
            <p:ph type="sldNum" sz="quarter" idx="5"/>
          </p:nvPr>
        </p:nvSpPr>
        <p:spPr/>
        <p:txBody>
          <a:bodyPr/>
          <a:lstStyle/>
          <a:p>
            <a:fld id="{BD411EDA-9A2B-45B4-B2FE-ACF2CBC0F1BA}" type="slidenum">
              <a:rPr lang="en-US" smtClean="0"/>
              <a:t>28</a:t>
            </a:fld>
            <a:endParaRPr lang="en-US"/>
          </a:p>
        </p:txBody>
      </p:sp>
    </p:spTree>
    <p:extLst>
      <p:ext uri="{BB962C8B-B14F-4D97-AF65-F5344CB8AC3E}">
        <p14:creationId xmlns:p14="http://schemas.microsoft.com/office/powerpoint/2010/main" val="2081885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29</a:t>
            </a:fld>
            <a:endParaRPr lang="en-US"/>
          </a:p>
        </p:txBody>
      </p:sp>
    </p:spTree>
    <p:extLst>
      <p:ext uri="{BB962C8B-B14F-4D97-AF65-F5344CB8AC3E}">
        <p14:creationId xmlns:p14="http://schemas.microsoft.com/office/powerpoint/2010/main" val="391369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5</a:t>
            </a:fld>
            <a:endParaRPr lang="en-US"/>
          </a:p>
        </p:txBody>
      </p:sp>
    </p:spTree>
    <p:extLst>
      <p:ext uri="{BB962C8B-B14F-4D97-AF65-F5344CB8AC3E}">
        <p14:creationId xmlns:p14="http://schemas.microsoft.com/office/powerpoint/2010/main" val="2558441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Pick a few to Highlight that relate to your program specifically. </a:t>
            </a:r>
          </a:p>
          <a:p>
            <a:r>
              <a:rPr lang="en-US"/>
              <a:t>Then Top 2 things ALL Mentees say they want in a mentor is </a:t>
            </a:r>
          </a:p>
          <a:p>
            <a:r>
              <a:rPr lang="en-US"/>
              <a:t>Non-Judgmental</a:t>
            </a:r>
          </a:p>
          <a:p>
            <a:r>
              <a:rPr lang="en-US"/>
              <a:t>Good Listener </a:t>
            </a:r>
          </a:p>
          <a:p>
            <a:endParaRPr lang="en-US"/>
          </a:p>
          <a:p>
            <a:r>
              <a:rPr lang="en-US"/>
              <a:t>Mentoring is ALL about relationships</a:t>
            </a:r>
          </a:p>
          <a:p>
            <a:r>
              <a:rPr lang="en-US"/>
              <a:t>Building a relationship takes time</a:t>
            </a:r>
          </a:p>
          <a:p>
            <a:r>
              <a:rPr lang="en-US"/>
              <a:t>Are you in a position to truly give your time? </a:t>
            </a:r>
          </a:p>
          <a:p>
            <a:r>
              <a:rPr lang="en-US"/>
              <a:t>If you aren’t able to see your mentee due to a conflict, take time to write a note – has a lasting impact</a:t>
            </a:r>
          </a:p>
          <a:p>
            <a:endParaRPr lang="en-US"/>
          </a:p>
          <a:p>
            <a:r>
              <a:rPr lang="en-US"/>
              <a:t>Go through each concept listed below</a:t>
            </a:r>
          </a:p>
          <a:p>
            <a:r>
              <a:rPr lang="en-US"/>
              <a:t>How many of you did everything your parents asked you to do? No one wants advise</a:t>
            </a:r>
          </a:p>
          <a:p>
            <a:endParaRPr lang="en-US"/>
          </a:p>
          <a:p>
            <a:r>
              <a:rPr lang="en-US"/>
              <a:t>Check yourself if you are doing the savior complex</a:t>
            </a:r>
          </a:p>
          <a:p>
            <a:r>
              <a:rPr lang="en-US"/>
              <a:t>We are here to advocate and listen to our mentees</a:t>
            </a:r>
          </a:p>
          <a:p>
            <a:r>
              <a:rPr lang="en-US"/>
              <a:t>The most important thing is for you to be YOU which nurtures responsibility</a:t>
            </a:r>
          </a:p>
          <a:p>
            <a:r>
              <a:rPr lang="en-US"/>
              <a:t>Validate emotions</a:t>
            </a:r>
          </a:p>
          <a:p>
            <a:r>
              <a:rPr lang="en-US"/>
              <a:t>Have teachable moments</a:t>
            </a:r>
          </a:p>
          <a:p>
            <a:r>
              <a:rPr lang="en-US"/>
              <a:t>Let’s both take 10 minutes to use our phones and then we will put them away </a:t>
            </a:r>
          </a:p>
          <a:p>
            <a:r>
              <a:rPr lang="en-US"/>
              <a:t>Set boundaries</a:t>
            </a:r>
          </a:p>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30</a:t>
            </a:fld>
            <a:endParaRPr lang="en-US"/>
          </a:p>
        </p:txBody>
      </p:sp>
    </p:spTree>
    <p:extLst>
      <p:ext uri="{BB962C8B-B14F-4D97-AF65-F5344CB8AC3E}">
        <p14:creationId xmlns:p14="http://schemas.microsoft.com/office/powerpoint/2010/main" val="4055474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31</a:t>
            </a:fld>
            <a:endParaRPr lang="en-US"/>
          </a:p>
        </p:txBody>
      </p:sp>
    </p:spTree>
    <p:extLst>
      <p:ext uri="{BB962C8B-B14F-4D97-AF65-F5344CB8AC3E}">
        <p14:creationId xmlns:p14="http://schemas.microsoft.com/office/powerpoint/2010/main" val="2878839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32</a:t>
            </a:fld>
            <a:endParaRPr lang="en-US"/>
          </a:p>
        </p:txBody>
      </p:sp>
    </p:spTree>
    <p:extLst>
      <p:ext uri="{BB962C8B-B14F-4D97-AF65-F5344CB8AC3E}">
        <p14:creationId xmlns:p14="http://schemas.microsoft.com/office/powerpoint/2010/main" val="3553885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33</a:t>
            </a:fld>
            <a:endParaRPr lang="en-US"/>
          </a:p>
        </p:txBody>
      </p:sp>
    </p:spTree>
    <p:extLst>
      <p:ext uri="{BB962C8B-B14F-4D97-AF65-F5344CB8AC3E}">
        <p14:creationId xmlns:p14="http://schemas.microsoft.com/office/powerpoint/2010/main" val="3206504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34</a:t>
            </a:fld>
            <a:endParaRPr lang="en-US"/>
          </a:p>
        </p:txBody>
      </p:sp>
    </p:spTree>
    <p:extLst>
      <p:ext uri="{BB962C8B-B14F-4D97-AF65-F5344CB8AC3E}">
        <p14:creationId xmlns:p14="http://schemas.microsoft.com/office/powerpoint/2010/main" val="3792956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36</a:t>
            </a:fld>
            <a:endParaRPr lang="en-US"/>
          </a:p>
        </p:txBody>
      </p:sp>
    </p:spTree>
    <p:extLst>
      <p:ext uri="{BB962C8B-B14F-4D97-AF65-F5344CB8AC3E}">
        <p14:creationId xmlns:p14="http://schemas.microsoft.com/office/powerpoint/2010/main" val="2731610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37</a:t>
            </a:fld>
            <a:endParaRPr lang="en-US"/>
          </a:p>
        </p:txBody>
      </p:sp>
    </p:spTree>
    <p:extLst>
      <p:ext uri="{BB962C8B-B14F-4D97-AF65-F5344CB8AC3E}">
        <p14:creationId xmlns:p14="http://schemas.microsoft.com/office/powerpoint/2010/main" val="238509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38</a:t>
            </a:fld>
            <a:endParaRPr lang="en-US"/>
          </a:p>
        </p:txBody>
      </p:sp>
    </p:spTree>
    <p:extLst>
      <p:ext uri="{BB962C8B-B14F-4D97-AF65-F5344CB8AC3E}">
        <p14:creationId xmlns:p14="http://schemas.microsoft.com/office/powerpoint/2010/main" val="3571338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39</a:t>
            </a:fld>
            <a:endParaRPr lang="en-US"/>
          </a:p>
        </p:txBody>
      </p:sp>
    </p:spTree>
    <p:extLst>
      <p:ext uri="{BB962C8B-B14F-4D97-AF65-F5344CB8AC3E}">
        <p14:creationId xmlns:p14="http://schemas.microsoft.com/office/powerpoint/2010/main" val="580405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41</a:t>
            </a:fld>
            <a:endParaRPr lang="en-US"/>
          </a:p>
        </p:txBody>
      </p:sp>
    </p:spTree>
    <p:extLst>
      <p:ext uri="{BB962C8B-B14F-4D97-AF65-F5344CB8AC3E}">
        <p14:creationId xmlns:p14="http://schemas.microsoft.com/office/powerpoint/2010/main" val="212766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7</a:t>
            </a:fld>
            <a:endParaRPr lang="en-US"/>
          </a:p>
        </p:txBody>
      </p:sp>
    </p:spTree>
    <p:extLst>
      <p:ext uri="{BB962C8B-B14F-4D97-AF65-F5344CB8AC3E}">
        <p14:creationId xmlns:p14="http://schemas.microsoft.com/office/powerpoint/2010/main" val="3288381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42</a:t>
            </a:fld>
            <a:endParaRPr lang="en-US"/>
          </a:p>
        </p:txBody>
      </p:sp>
    </p:spTree>
    <p:extLst>
      <p:ext uri="{BB962C8B-B14F-4D97-AF65-F5344CB8AC3E}">
        <p14:creationId xmlns:p14="http://schemas.microsoft.com/office/powerpoint/2010/main" val="1626176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43</a:t>
            </a:fld>
            <a:endParaRPr lang="en-US"/>
          </a:p>
        </p:txBody>
      </p:sp>
    </p:spTree>
    <p:extLst>
      <p:ext uri="{BB962C8B-B14F-4D97-AF65-F5344CB8AC3E}">
        <p14:creationId xmlns:p14="http://schemas.microsoft.com/office/powerpoint/2010/main" val="3746754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45</a:t>
            </a:fld>
            <a:endParaRPr lang="en-US"/>
          </a:p>
        </p:txBody>
      </p:sp>
    </p:spTree>
    <p:extLst>
      <p:ext uri="{BB962C8B-B14F-4D97-AF65-F5344CB8AC3E}">
        <p14:creationId xmlns:p14="http://schemas.microsoft.com/office/powerpoint/2010/main" val="2776064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48</a:t>
            </a:fld>
            <a:endParaRPr lang="en-US"/>
          </a:p>
        </p:txBody>
      </p:sp>
    </p:spTree>
    <p:extLst>
      <p:ext uri="{BB962C8B-B14F-4D97-AF65-F5344CB8AC3E}">
        <p14:creationId xmlns:p14="http://schemas.microsoft.com/office/powerpoint/2010/main" val="283202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49</a:t>
            </a:fld>
            <a:endParaRPr lang="en-US"/>
          </a:p>
        </p:txBody>
      </p:sp>
    </p:spTree>
    <p:extLst>
      <p:ext uri="{BB962C8B-B14F-4D97-AF65-F5344CB8AC3E}">
        <p14:creationId xmlns:p14="http://schemas.microsoft.com/office/powerpoint/2010/main" val="1251867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50</a:t>
            </a:fld>
            <a:endParaRPr lang="en-US"/>
          </a:p>
        </p:txBody>
      </p:sp>
    </p:spTree>
    <p:extLst>
      <p:ext uri="{BB962C8B-B14F-4D97-AF65-F5344CB8AC3E}">
        <p14:creationId xmlns:p14="http://schemas.microsoft.com/office/powerpoint/2010/main" val="3067029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51</a:t>
            </a:fld>
            <a:endParaRPr lang="en-US"/>
          </a:p>
        </p:txBody>
      </p:sp>
    </p:spTree>
    <p:extLst>
      <p:ext uri="{BB962C8B-B14F-4D97-AF65-F5344CB8AC3E}">
        <p14:creationId xmlns:p14="http://schemas.microsoft.com/office/powerpoint/2010/main" val="2254275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52</a:t>
            </a:fld>
            <a:endParaRPr lang="en-US"/>
          </a:p>
        </p:txBody>
      </p:sp>
    </p:spTree>
    <p:extLst>
      <p:ext uri="{BB962C8B-B14F-4D97-AF65-F5344CB8AC3E}">
        <p14:creationId xmlns:p14="http://schemas.microsoft.com/office/powerpoint/2010/main" val="58893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53</a:t>
            </a:fld>
            <a:endParaRPr lang="en-US"/>
          </a:p>
        </p:txBody>
      </p:sp>
    </p:spTree>
    <p:extLst>
      <p:ext uri="{BB962C8B-B14F-4D97-AF65-F5344CB8AC3E}">
        <p14:creationId xmlns:p14="http://schemas.microsoft.com/office/powerpoint/2010/main" val="3339955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61</a:t>
            </a:fld>
            <a:endParaRPr lang="en-US"/>
          </a:p>
        </p:txBody>
      </p:sp>
    </p:spTree>
    <p:extLst>
      <p:ext uri="{BB962C8B-B14F-4D97-AF65-F5344CB8AC3E}">
        <p14:creationId xmlns:p14="http://schemas.microsoft.com/office/powerpoint/2010/main" val="176898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11EDA-9A2B-45B4-B2FE-ACF2CBC0F1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719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62</a:t>
            </a:fld>
            <a:endParaRPr lang="en-US"/>
          </a:p>
        </p:txBody>
      </p:sp>
    </p:spTree>
    <p:extLst>
      <p:ext uri="{BB962C8B-B14F-4D97-AF65-F5344CB8AC3E}">
        <p14:creationId xmlns:p14="http://schemas.microsoft.com/office/powerpoint/2010/main" val="1820251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63</a:t>
            </a:fld>
            <a:endParaRPr lang="en-US"/>
          </a:p>
        </p:txBody>
      </p:sp>
    </p:spTree>
    <p:extLst>
      <p:ext uri="{BB962C8B-B14F-4D97-AF65-F5344CB8AC3E}">
        <p14:creationId xmlns:p14="http://schemas.microsoft.com/office/powerpoint/2010/main" val="2535310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11EDA-9A2B-45B4-B2FE-ACF2CBC0F1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98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9</a:t>
            </a:fld>
            <a:endParaRPr lang="en-US"/>
          </a:p>
        </p:txBody>
      </p:sp>
    </p:spTree>
    <p:extLst>
      <p:ext uri="{BB962C8B-B14F-4D97-AF65-F5344CB8AC3E}">
        <p14:creationId xmlns:p14="http://schemas.microsoft.com/office/powerpoint/2010/main" val="210460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12</a:t>
            </a:fld>
            <a:endParaRPr lang="en-US"/>
          </a:p>
        </p:txBody>
      </p:sp>
    </p:spTree>
    <p:extLst>
      <p:ext uri="{BB962C8B-B14F-4D97-AF65-F5344CB8AC3E}">
        <p14:creationId xmlns:p14="http://schemas.microsoft.com/office/powerpoint/2010/main" val="182712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13</a:t>
            </a:fld>
            <a:endParaRPr lang="en-US"/>
          </a:p>
        </p:txBody>
      </p:sp>
    </p:spTree>
    <p:extLst>
      <p:ext uri="{BB962C8B-B14F-4D97-AF65-F5344CB8AC3E}">
        <p14:creationId xmlns:p14="http://schemas.microsoft.com/office/powerpoint/2010/main" val="262607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14</a:t>
            </a:fld>
            <a:endParaRPr lang="en-US"/>
          </a:p>
        </p:txBody>
      </p:sp>
    </p:spTree>
    <p:extLst>
      <p:ext uri="{BB962C8B-B14F-4D97-AF65-F5344CB8AC3E}">
        <p14:creationId xmlns:p14="http://schemas.microsoft.com/office/powerpoint/2010/main" val="3229544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15</a:t>
            </a:fld>
            <a:endParaRPr lang="en-US"/>
          </a:p>
        </p:txBody>
      </p:sp>
    </p:spTree>
    <p:extLst>
      <p:ext uri="{BB962C8B-B14F-4D97-AF65-F5344CB8AC3E}">
        <p14:creationId xmlns:p14="http://schemas.microsoft.com/office/powerpoint/2010/main" val="362344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r>
              <a:rPr lang="en-US"/>
              <a:t>Developed by MENTOR MD|DC </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886465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r>
              <a:rPr lang="en-US"/>
              <a:t>Developed by MENTOR MD|DC </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496868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r>
              <a:rPr lang="en-US"/>
              <a:t>Developed by MENTOR MD|DC </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4369832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A262C9-5839-4FD5-8726-021F1F87D286}" type="datetime1">
              <a:rPr lang="en-US" smtClean="0"/>
              <a:t>7/15/2021</a:t>
            </a:fld>
            <a:endParaRPr lang="en-US"/>
          </a:p>
        </p:txBody>
      </p:sp>
      <p:sp>
        <p:nvSpPr>
          <p:cNvPr id="5" name="Footer Placeholder 4"/>
          <p:cNvSpPr>
            <a:spLocks noGrp="1"/>
          </p:cNvSpPr>
          <p:nvPr>
            <p:ph type="ftr" sz="quarter" idx="11"/>
          </p:nvPr>
        </p:nvSpPr>
        <p:spPr/>
        <p:txBody>
          <a:bodyPr/>
          <a:lstStyle/>
          <a:p>
            <a:r>
              <a:rPr lang="en-US"/>
              <a:t>Developed by MENTOR MD|DC </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4776C-FA3A-4B17-BEC9-AC4E57757DEF}" type="datetime1">
              <a:rPr lang="en-US" smtClean="0"/>
              <a:t>7/15/2021</a:t>
            </a:fld>
            <a:endParaRPr lang="en-US"/>
          </a:p>
        </p:txBody>
      </p:sp>
      <p:sp>
        <p:nvSpPr>
          <p:cNvPr id="5" name="Footer Placeholder 4"/>
          <p:cNvSpPr>
            <a:spLocks noGrp="1"/>
          </p:cNvSpPr>
          <p:nvPr>
            <p:ph type="ftr" sz="quarter" idx="11"/>
          </p:nvPr>
        </p:nvSpPr>
        <p:spPr/>
        <p:txBody>
          <a:bodyPr/>
          <a:lstStyle/>
          <a:p>
            <a:r>
              <a:rPr lang="en-US"/>
              <a:t>Developed by MENTOR MD|DC </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76F0FC-0009-4699-A32B-E44882B15B43}" type="datetime1">
              <a:rPr lang="en-US" smtClean="0"/>
              <a:t>7/15/2021</a:t>
            </a:fld>
            <a:endParaRPr lang="en-US"/>
          </a:p>
        </p:txBody>
      </p:sp>
      <p:sp>
        <p:nvSpPr>
          <p:cNvPr id="5" name="Footer Placeholder 4"/>
          <p:cNvSpPr>
            <a:spLocks noGrp="1"/>
          </p:cNvSpPr>
          <p:nvPr>
            <p:ph type="ftr" sz="quarter" idx="11"/>
          </p:nvPr>
        </p:nvSpPr>
        <p:spPr/>
        <p:txBody>
          <a:bodyPr/>
          <a:lstStyle/>
          <a:p>
            <a:r>
              <a:rPr lang="en-US"/>
              <a:t>Developed by MENTOR MD|DC </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EFD857-E06C-49B7-92F5-F8000BC9B48C}" type="datetime1">
              <a:rPr lang="en-US" smtClean="0"/>
              <a:t>7/15/2021</a:t>
            </a:fld>
            <a:endParaRPr lang="en-US"/>
          </a:p>
        </p:txBody>
      </p:sp>
      <p:sp>
        <p:nvSpPr>
          <p:cNvPr id="6" name="Footer Placeholder 5"/>
          <p:cNvSpPr>
            <a:spLocks noGrp="1"/>
          </p:cNvSpPr>
          <p:nvPr>
            <p:ph type="ftr" sz="quarter" idx="11"/>
          </p:nvPr>
        </p:nvSpPr>
        <p:spPr/>
        <p:txBody>
          <a:bodyPr/>
          <a:lstStyle/>
          <a:p>
            <a:r>
              <a:rPr lang="en-US"/>
              <a:t>Developed by MENTOR MD|DC </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5A916-21E0-4B44-A0B5-351821C8A44F}" type="datetime1">
              <a:rPr lang="en-US" smtClean="0"/>
              <a:t>7/15/2021</a:t>
            </a:fld>
            <a:endParaRPr lang="en-US"/>
          </a:p>
        </p:txBody>
      </p:sp>
      <p:sp>
        <p:nvSpPr>
          <p:cNvPr id="8" name="Footer Placeholder 7"/>
          <p:cNvSpPr>
            <a:spLocks noGrp="1"/>
          </p:cNvSpPr>
          <p:nvPr>
            <p:ph type="ftr" sz="quarter" idx="11"/>
          </p:nvPr>
        </p:nvSpPr>
        <p:spPr/>
        <p:txBody>
          <a:bodyPr/>
          <a:lstStyle/>
          <a:p>
            <a:r>
              <a:rPr lang="en-US"/>
              <a:t>Developed by MENTOR MD|DC </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05C4B1-BBFB-4448-BFA5-F9B5DD37DD73}" type="datetime1">
              <a:rPr lang="en-US" smtClean="0"/>
              <a:t>7/15/2021</a:t>
            </a:fld>
            <a:endParaRPr lang="en-US"/>
          </a:p>
        </p:txBody>
      </p:sp>
      <p:sp>
        <p:nvSpPr>
          <p:cNvPr id="4" name="Footer Placeholder 3"/>
          <p:cNvSpPr>
            <a:spLocks noGrp="1"/>
          </p:cNvSpPr>
          <p:nvPr>
            <p:ph type="ftr" sz="quarter" idx="11"/>
          </p:nvPr>
        </p:nvSpPr>
        <p:spPr/>
        <p:txBody>
          <a:bodyPr/>
          <a:lstStyle/>
          <a:p>
            <a:r>
              <a:rPr lang="en-US"/>
              <a:t>Developed by MENTOR MD|DC </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C9C5C-134F-4CA6-B8FC-91A4CEA7949D}" type="datetime1">
              <a:rPr lang="en-US" smtClean="0"/>
              <a:t>7/15/2021</a:t>
            </a:fld>
            <a:endParaRPr lang="en-US"/>
          </a:p>
        </p:txBody>
      </p:sp>
      <p:sp>
        <p:nvSpPr>
          <p:cNvPr id="3" name="Footer Placeholder 2"/>
          <p:cNvSpPr>
            <a:spLocks noGrp="1"/>
          </p:cNvSpPr>
          <p:nvPr>
            <p:ph type="ftr" sz="quarter" idx="11"/>
          </p:nvPr>
        </p:nvSpPr>
        <p:spPr/>
        <p:txBody>
          <a:bodyPr/>
          <a:lstStyle/>
          <a:p>
            <a:r>
              <a:rPr lang="en-US"/>
              <a:t>Developed by MENTOR MD|DC </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4E13E0-FE0E-48AE-BA19-2CF31E67751F}" type="datetime1">
              <a:rPr lang="en-US" smtClean="0"/>
              <a:t>7/15/2021</a:t>
            </a:fld>
            <a:endParaRPr lang="en-US"/>
          </a:p>
        </p:txBody>
      </p:sp>
      <p:sp>
        <p:nvSpPr>
          <p:cNvPr id="6" name="Footer Placeholder 5"/>
          <p:cNvSpPr>
            <a:spLocks noGrp="1"/>
          </p:cNvSpPr>
          <p:nvPr>
            <p:ph type="ftr" sz="quarter" idx="11"/>
          </p:nvPr>
        </p:nvSpPr>
        <p:spPr/>
        <p:txBody>
          <a:bodyPr/>
          <a:lstStyle/>
          <a:p>
            <a:r>
              <a:rPr lang="en-US"/>
              <a:t>Developed by MENTOR MD|DC </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r>
              <a:rPr lang="en-US"/>
              <a:t>Developed by MENTOR MD|DC </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979339"/>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7390DE-958B-4DF6-9D05-AA9B661DA728}" type="datetime1">
              <a:rPr lang="en-US" smtClean="0"/>
              <a:t>7/15/2021</a:t>
            </a:fld>
            <a:endParaRPr lang="en-US"/>
          </a:p>
        </p:txBody>
      </p:sp>
      <p:sp>
        <p:nvSpPr>
          <p:cNvPr id="6" name="Footer Placeholder 5"/>
          <p:cNvSpPr>
            <a:spLocks noGrp="1"/>
          </p:cNvSpPr>
          <p:nvPr>
            <p:ph type="ftr" sz="quarter" idx="11"/>
          </p:nvPr>
        </p:nvSpPr>
        <p:spPr/>
        <p:txBody>
          <a:bodyPr/>
          <a:lstStyle/>
          <a:p>
            <a:r>
              <a:rPr lang="en-US"/>
              <a:t>Developed by MENTOR MD|DC </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54AACB-7CAE-4BE5-BD69-A9C33BB51AD2}" type="datetime1">
              <a:rPr lang="en-US" smtClean="0"/>
              <a:t>7/15/2021</a:t>
            </a:fld>
            <a:endParaRPr lang="en-US"/>
          </a:p>
        </p:txBody>
      </p:sp>
      <p:sp>
        <p:nvSpPr>
          <p:cNvPr id="5" name="Footer Placeholder 4"/>
          <p:cNvSpPr>
            <a:spLocks noGrp="1"/>
          </p:cNvSpPr>
          <p:nvPr>
            <p:ph type="ftr" sz="quarter" idx="11"/>
          </p:nvPr>
        </p:nvSpPr>
        <p:spPr/>
        <p:txBody>
          <a:bodyPr/>
          <a:lstStyle/>
          <a:p>
            <a:r>
              <a:rPr lang="en-US"/>
              <a:t>Developed by MENTOR MD|DC </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6C4EB-4DD1-4427-862F-C78CD6F18ACA}" type="datetime1">
              <a:rPr lang="en-US" smtClean="0"/>
              <a:t>7/15/2021</a:t>
            </a:fld>
            <a:endParaRPr lang="en-US"/>
          </a:p>
        </p:txBody>
      </p:sp>
      <p:sp>
        <p:nvSpPr>
          <p:cNvPr id="5" name="Footer Placeholder 4"/>
          <p:cNvSpPr>
            <a:spLocks noGrp="1"/>
          </p:cNvSpPr>
          <p:nvPr>
            <p:ph type="ftr" sz="quarter" idx="11"/>
          </p:nvPr>
        </p:nvSpPr>
        <p:spPr/>
        <p:txBody>
          <a:bodyPr/>
          <a:lstStyle/>
          <a:p>
            <a:r>
              <a:rPr lang="en-US"/>
              <a:t>Developed by MENTOR MD|DC </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r>
              <a:rPr lang="en-US"/>
              <a:t>Developed by MENTOR MD|DC </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6072859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7/15/2021</a:t>
            </a:fld>
            <a:endParaRPr lang="en-US"/>
          </a:p>
        </p:txBody>
      </p:sp>
      <p:sp>
        <p:nvSpPr>
          <p:cNvPr id="6" name="Footer Placeholder 5"/>
          <p:cNvSpPr>
            <a:spLocks noGrp="1"/>
          </p:cNvSpPr>
          <p:nvPr>
            <p:ph type="ftr" sz="quarter" idx="11"/>
          </p:nvPr>
        </p:nvSpPr>
        <p:spPr/>
        <p:txBody>
          <a:bodyPr/>
          <a:lstStyle/>
          <a:p>
            <a:r>
              <a:rPr lang="en-US"/>
              <a:t>Developed by MENTOR MD|DC </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014491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7/15/2021</a:t>
            </a:fld>
            <a:endParaRPr lang="en-US"/>
          </a:p>
        </p:txBody>
      </p:sp>
      <p:sp>
        <p:nvSpPr>
          <p:cNvPr id="8" name="Footer Placeholder 7"/>
          <p:cNvSpPr>
            <a:spLocks noGrp="1"/>
          </p:cNvSpPr>
          <p:nvPr>
            <p:ph type="ftr" sz="quarter" idx="11"/>
          </p:nvPr>
        </p:nvSpPr>
        <p:spPr/>
        <p:txBody>
          <a:bodyPr/>
          <a:lstStyle/>
          <a:p>
            <a:r>
              <a:rPr lang="en-US"/>
              <a:t>Developed by MENTOR MD|DC </a:t>
            </a: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743871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7/15/2021</a:t>
            </a:fld>
            <a:endParaRPr lang="en-US"/>
          </a:p>
        </p:txBody>
      </p:sp>
      <p:sp>
        <p:nvSpPr>
          <p:cNvPr id="4" name="Footer Placeholder 3"/>
          <p:cNvSpPr>
            <a:spLocks noGrp="1"/>
          </p:cNvSpPr>
          <p:nvPr>
            <p:ph type="ftr" sz="quarter" idx="11"/>
          </p:nvPr>
        </p:nvSpPr>
        <p:spPr/>
        <p:txBody>
          <a:bodyPr/>
          <a:lstStyle/>
          <a:p>
            <a:r>
              <a:rPr lang="en-US"/>
              <a:t>Developed by MENTOR MD|DC </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9895960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7/15/2021</a:t>
            </a:fld>
            <a:endParaRPr lang="en-US"/>
          </a:p>
        </p:txBody>
      </p:sp>
      <p:sp>
        <p:nvSpPr>
          <p:cNvPr id="3" name="Footer Placeholder 2"/>
          <p:cNvSpPr>
            <a:spLocks noGrp="1"/>
          </p:cNvSpPr>
          <p:nvPr>
            <p:ph type="ftr" sz="quarter" idx="11"/>
          </p:nvPr>
        </p:nvSpPr>
        <p:spPr/>
        <p:txBody>
          <a:bodyPr/>
          <a:lstStyle/>
          <a:p>
            <a:r>
              <a:rPr lang="en-US"/>
              <a:t>Developed by MENTOR MD|DC </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2875706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7/15/2021</a:t>
            </a:fld>
            <a:endParaRPr lang="en-US"/>
          </a:p>
        </p:txBody>
      </p:sp>
      <p:sp>
        <p:nvSpPr>
          <p:cNvPr id="6" name="Footer Placeholder 5"/>
          <p:cNvSpPr>
            <a:spLocks noGrp="1"/>
          </p:cNvSpPr>
          <p:nvPr>
            <p:ph type="ftr" sz="quarter" idx="11"/>
          </p:nvPr>
        </p:nvSpPr>
        <p:spPr/>
        <p:txBody>
          <a:bodyPr/>
          <a:lstStyle/>
          <a:p>
            <a:r>
              <a:rPr lang="en-US"/>
              <a:t>Developed by MENTOR MD|DC </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6583567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7/15/2021</a:t>
            </a:fld>
            <a:endParaRPr lang="en-US"/>
          </a:p>
        </p:txBody>
      </p:sp>
      <p:sp>
        <p:nvSpPr>
          <p:cNvPr id="6" name="Footer Placeholder 5"/>
          <p:cNvSpPr>
            <a:spLocks noGrp="1"/>
          </p:cNvSpPr>
          <p:nvPr>
            <p:ph type="ftr" sz="quarter" idx="11"/>
          </p:nvPr>
        </p:nvSpPr>
        <p:spPr/>
        <p:txBody>
          <a:bodyPr/>
          <a:lstStyle/>
          <a:p>
            <a:r>
              <a:rPr lang="en-US"/>
              <a:t>Developed by MENTOR MD|DC </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06977708"/>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Developed by MENTOR MD|DC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563073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F5EC2-60CF-40D5-BF43-24C80B51DFEF}" type="datetime1">
              <a:rPr lang="en-US" smtClean="0"/>
              <a:t>7/15/2021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Developed by MENTOR MD|DC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marylandmentor.net/resources/training/" TargetMode="External"/><Relationship Id="rId7" Type="http://schemas.openxmlformats.org/officeDocument/2006/relationships/image" Target="../media/image1.png"/><Relationship Id="rId2" Type="http://schemas.openxmlformats.org/officeDocument/2006/relationships/hyperlink" Target="https://www.marylandmentor.net/wp-content/uploads/2018/02/Final_Elements_Publication_Fourth.pdf" TargetMode="External"/><Relationship Id="rId1" Type="http://schemas.openxmlformats.org/officeDocument/2006/relationships/slideLayout" Target="../slideLayouts/slideLayout13.xml"/><Relationship Id="rId6" Type="http://schemas.openxmlformats.org/officeDocument/2006/relationships/hyperlink" Target="https://www.mentoring.org/resource-library/" TargetMode="External"/><Relationship Id="rId5" Type="http://schemas.openxmlformats.org/officeDocument/2006/relationships/hyperlink" Target="https://nationalmentoringresourcecenter.org/" TargetMode="External"/><Relationship Id="rId4" Type="http://schemas.openxmlformats.org/officeDocument/2006/relationships/hyperlink" Target="https://www.marylandmentor.net/webinars/" TargetMode="Externa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svg"/></Relationships>
</file>

<file path=ppt/slides/_rels/slide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sv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sFH6GR0ASKg?feature=oembed" TargetMode="External"/><Relationship Id="rId5" Type="http://schemas.openxmlformats.org/officeDocument/2006/relationships/image" Target="../media/image1.pn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1Evwgu369Jw?feature=oembed" TargetMode="External"/><Relationship Id="rId5" Type="http://schemas.openxmlformats.org/officeDocument/2006/relationships/image" Target="../media/image1.png"/><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5.sv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7.sv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3.sv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5.svg"/></Relationships>
</file>

<file path=ppt/slides/_rels/slide5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7.svg"/></Relationships>
</file>

<file path=ppt/slides/_rels/slide5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mplicit.harvard.edu/implicit/takeatest.html"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marylandmentor.net/" TargetMode="External"/><Relationship Id="rId2" Type="http://schemas.openxmlformats.org/officeDocument/2006/relationships/hyperlink" Target="http://www.mentoring.org/" TargetMode="Externa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hyperlink" Target="https://www.canr.msu.edu/news/mentoring_part_6_setting_boundaries" TargetMode="External"/><Relationship Id="rId2" Type="http://schemas.openxmlformats.org/officeDocument/2006/relationships/hyperlink" Target="https://kirbyingles.com/how-to-grow-great-mentor-relationships/" TargetMode="Externa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www.search-institute.org/developmental-relationships/developmental-relationships-framewor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964A-4ED0-4455-BBD0-386AAE978F75}"/>
              </a:ext>
            </a:extLst>
          </p:cNvPr>
          <p:cNvSpPr>
            <a:spLocks noGrp="1"/>
          </p:cNvSpPr>
          <p:nvPr>
            <p:ph type="ctrTitle"/>
          </p:nvPr>
        </p:nvSpPr>
        <p:spPr/>
        <p:txBody>
          <a:bodyPr>
            <a:normAutofit fontScale="90000"/>
          </a:bodyPr>
          <a:lstStyle/>
          <a:p>
            <a:r>
              <a:rPr lang="en-US" b="1">
                <a:latin typeface="Microsoft Sans Serif"/>
                <a:ea typeface="Microsoft Sans Serif"/>
                <a:cs typeface="Microsoft Sans Serif"/>
              </a:rPr>
              <a:t>Program Orientation + Mentoring 101 Training</a:t>
            </a:r>
            <a:br>
              <a:rPr lang="en-US" b="1">
                <a:latin typeface="Microsoft Sans Serif"/>
                <a:ea typeface="Microsoft Sans Serif"/>
                <a:cs typeface="Microsoft Sans Serif"/>
              </a:rPr>
            </a:br>
            <a:endParaRPr lang="en-US" b="1">
              <a:latin typeface="Microsoft Sans Serif"/>
              <a:ea typeface="Microsoft Sans Serif"/>
              <a:cs typeface="Microsoft Sans Serif"/>
            </a:endParaRPr>
          </a:p>
        </p:txBody>
      </p:sp>
      <p:sp>
        <p:nvSpPr>
          <p:cNvPr id="3" name="Subtitle 2">
            <a:extLst>
              <a:ext uri="{FF2B5EF4-FFF2-40B4-BE49-F238E27FC236}">
                <a16:creationId xmlns:a16="http://schemas.microsoft.com/office/drawing/2014/main" id="{242F4B01-706A-45B8-80C1-411B7871AB2A}"/>
              </a:ext>
            </a:extLst>
          </p:cNvPr>
          <p:cNvSpPr>
            <a:spLocks noGrp="1"/>
          </p:cNvSpPr>
          <p:nvPr>
            <p:ph type="subTitle" idx="1"/>
          </p:nvPr>
        </p:nvSpPr>
        <p:spPr>
          <a:xfrm>
            <a:off x="934528" y="3645170"/>
            <a:ext cx="9144000" cy="1655762"/>
          </a:xfrm>
        </p:spPr>
        <p:txBody>
          <a:bodyPr vert="horz" lIns="91440" tIns="45720" rIns="91440" bIns="45720" rtlCol="0" anchor="t">
            <a:normAutofit/>
          </a:bodyPr>
          <a:lstStyle/>
          <a:p>
            <a:r>
              <a:rPr lang="en-US" sz="2800" b="1">
                <a:latin typeface="Microsoft Sans Serif"/>
                <a:ea typeface="Microsoft Sans Serif"/>
                <a:cs typeface="Microsoft Sans Serif"/>
              </a:rPr>
              <a:t>Developed By MENTOR MD|DC</a:t>
            </a:r>
            <a:r>
              <a:rPr lang="en-US" b="1" dirty="0">
                <a:latin typeface="Microsoft Sans Serif"/>
                <a:ea typeface="Microsoft Sans Serif"/>
                <a:cs typeface="Microsoft Sans Serif"/>
              </a:rPr>
              <a:t> </a:t>
            </a:r>
            <a:endParaRPr lang="en-US" dirty="0"/>
          </a:p>
        </p:txBody>
      </p:sp>
      <p:pic>
        <p:nvPicPr>
          <p:cNvPr id="6" name="Picture 5" descr="A picture containing text&#10;&#10;Description automatically generated">
            <a:extLst>
              <a:ext uri="{FF2B5EF4-FFF2-40B4-BE49-F238E27FC236}">
                <a16:creationId xmlns:a16="http://schemas.microsoft.com/office/drawing/2014/main" id="{2A1D40FF-B5FC-45B6-B93C-988F575C6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7857" y="3377329"/>
            <a:ext cx="1530808" cy="1098370"/>
          </a:xfrm>
          <a:prstGeom prst="rect">
            <a:avLst/>
          </a:prstGeom>
        </p:spPr>
      </p:pic>
      <p:pic>
        <p:nvPicPr>
          <p:cNvPr id="5" name="Picture 6">
            <a:extLst>
              <a:ext uri="{FF2B5EF4-FFF2-40B4-BE49-F238E27FC236}">
                <a16:creationId xmlns:a16="http://schemas.microsoft.com/office/drawing/2014/main" id="{362740C7-8205-4975-A001-49F9F55AF916}"/>
              </a:ext>
            </a:extLst>
          </p:cNvPr>
          <p:cNvPicPr>
            <a:picLocks noChangeAspect="1"/>
          </p:cNvPicPr>
          <p:nvPr/>
        </p:nvPicPr>
        <p:blipFill>
          <a:blip r:embed="rId3"/>
          <a:stretch>
            <a:fillRect/>
          </a:stretch>
        </p:blipFill>
        <p:spPr>
          <a:xfrm>
            <a:off x="3208094" y="6314709"/>
            <a:ext cx="523875" cy="371475"/>
          </a:xfrm>
          <a:prstGeom prst="rect">
            <a:avLst/>
          </a:prstGeom>
        </p:spPr>
      </p:pic>
      <p:sp>
        <p:nvSpPr>
          <p:cNvPr id="8" name="Footer Placeholder 3">
            <a:extLst>
              <a:ext uri="{FF2B5EF4-FFF2-40B4-BE49-F238E27FC236}">
                <a16:creationId xmlns:a16="http://schemas.microsoft.com/office/drawing/2014/main" id="{8E0B5337-1945-4E3D-AEAB-7793C1FA8678}"/>
              </a:ext>
            </a:extLst>
          </p:cNvPr>
          <p:cNvSpPr>
            <a:spLocks noGrp="1"/>
          </p:cNvSpPr>
          <p:nvPr>
            <p:ph type="ftr" sz="quarter" idx="11"/>
          </p:nvPr>
        </p:nvSpPr>
        <p:spPr>
          <a:xfrm>
            <a:off x="779585" y="6309458"/>
            <a:ext cx="4114800" cy="365125"/>
          </a:xfrm>
        </p:spPr>
        <p:txBody>
          <a:bodyPr/>
          <a:lstStyle/>
          <a:p>
            <a:pPr algn="l"/>
            <a:r>
              <a:rPr lang="en-US">
                <a:latin typeface="Microsoft Sans Serif"/>
                <a:ea typeface="Microsoft Sans Serif"/>
                <a:cs typeface="Microsoft Sans Serif"/>
              </a:rPr>
              <a:t>Developed by MENTOR MD|DC </a:t>
            </a:r>
            <a:endParaRPr lang="en-US">
              <a:cs typeface="Calibri" panose="020F0502020204030204"/>
            </a:endParaRPr>
          </a:p>
        </p:txBody>
      </p:sp>
    </p:spTree>
    <p:extLst>
      <p:ext uri="{BB962C8B-B14F-4D97-AF65-F5344CB8AC3E}">
        <p14:creationId xmlns:p14="http://schemas.microsoft.com/office/powerpoint/2010/main" val="174603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F918-62A2-4C3D-965D-F1E8C4A903E5}"/>
              </a:ext>
            </a:extLst>
          </p:cNvPr>
          <p:cNvSpPr>
            <a:spLocks noGrp="1"/>
          </p:cNvSpPr>
          <p:nvPr>
            <p:ph type="title"/>
          </p:nvPr>
        </p:nvSpPr>
        <p:spPr/>
        <p:txBody>
          <a:bodyPr/>
          <a:lstStyle/>
          <a:p>
            <a:r>
              <a:rPr lang="en-US" b="1">
                <a:latin typeface="Microsoft Sans Serif"/>
                <a:ea typeface="Microsoft Sans Serif"/>
                <a:cs typeface="Calibri Light"/>
              </a:rPr>
              <a:t>Mentors will...</a:t>
            </a:r>
            <a:endParaRPr lang="en-US" b="1">
              <a:latin typeface="Microsoft Sans Serif"/>
              <a:ea typeface="Microsoft Sans Serif"/>
            </a:endParaRPr>
          </a:p>
        </p:txBody>
      </p:sp>
      <p:sp>
        <p:nvSpPr>
          <p:cNvPr id="3" name="Content Placeholder 2">
            <a:extLst>
              <a:ext uri="{FF2B5EF4-FFF2-40B4-BE49-F238E27FC236}">
                <a16:creationId xmlns:a16="http://schemas.microsoft.com/office/drawing/2014/main" id="{C3110D32-6FDB-4FD1-BF94-1016DF65F8AC}"/>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latin typeface="Microsoft Sans Serif"/>
                <a:ea typeface="Microsoft Sans Serif"/>
                <a:cs typeface="Calibri" panose="020F0502020204030204"/>
              </a:rPr>
              <a:t>Understand our history, mission, and goals </a:t>
            </a:r>
          </a:p>
          <a:p>
            <a:pPr marL="514350" indent="-514350">
              <a:buAutoNum type="arabicPeriod"/>
            </a:pPr>
            <a:r>
              <a:rPr lang="en-US">
                <a:latin typeface="Microsoft Sans Serif"/>
                <a:ea typeface="Microsoft Sans Serif"/>
                <a:cs typeface="Calibri" panose="020F0502020204030204"/>
              </a:rPr>
              <a:t>Learn about the youth we serve and what supports they need</a:t>
            </a:r>
          </a:p>
          <a:p>
            <a:pPr marL="514350" indent="-514350">
              <a:buAutoNum type="arabicPeriod"/>
            </a:pPr>
            <a:r>
              <a:rPr lang="en-US">
                <a:latin typeface="Microsoft Sans Serif"/>
                <a:ea typeface="Microsoft Sans Serif"/>
                <a:cs typeface="Calibri" panose="020F0502020204030204"/>
              </a:rPr>
              <a:t>Learn how you will be working with the youth </a:t>
            </a:r>
          </a:p>
          <a:p>
            <a:pPr marL="514350" indent="-514350">
              <a:buAutoNum type="arabicPeriod"/>
            </a:pPr>
            <a:r>
              <a:rPr lang="en-US">
                <a:latin typeface="Microsoft Sans Serif"/>
                <a:ea typeface="Microsoft Sans Serif"/>
                <a:cs typeface="Calibri" panose="020F0502020204030204"/>
              </a:rPr>
              <a:t>Understand how the program is designed </a:t>
            </a:r>
          </a:p>
          <a:p>
            <a:pPr marL="514350" indent="-514350">
              <a:buAutoNum type="arabicPeriod"/>
            </a:pPr>
            <a:r>
              <a:rPr lang="en-US">
                <a:latin typeface="Microsoft Sans Serif"/>
                <a:ea typeface="Microsoft Sans Serif"/>
                <a:cs typeface="Calibri" panose="020F0502020204030204"/>
              </a:rPr>
              <a:t>UNderstadn the importance of monitoring and check ins </a:t>
            </a:r>
          </a:p>
        </p:txBody>
      </p:sp>
      <p:sp>
        <p:nvSpPr>
          <p:cNvPr id="4" name="Footer Placeholder 3">
            <a:extLst>
              <a:ext uri="{FF2B5EF4-FFF2-40B4-BE49-F238E27FC236}">
                <a16:creationId xmlns:a16="http://schemas.microsoft.com/office/drawing/2014/main" id="{F069B38F-F3C1-4764-9C9C-0F1FD8BE8283}"/>
              </a:ext>
            </a:extLst>
          </p:cNvPr>
          <p:cNvSpPr>
            <a:spLocks noGrp="1"/>
          </p:cNvSpPr>
          <p:nvPr>
            <p:ph type="ftr" sz="quarter" idx="11"/>
          </p:nvPr>
        </p:nvSpPr>
        <p:spPr/>
        <p:txBody>
          <a:bodyPr/>
          <a:lstStyle/>
          <a:p>
            <a:r>
              <a:rPr lang="en-US"/>
              <a:t>Developed by MENTOR MD|DC </a:t>
            </a:r>
          </a:p>
        </p:txBody>
      </p:sp>
    </p:spTree>
    <p:extLst>
      <p:ext uri="{BB962C8B-B14F-4D97-AF65-F5344CB8AC3E}">
        <p14:creationId xmlns:p14="http://schemas.microsoft.com/office/powerpoint/2010/main" val="181279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3D52-6DAA-48DA-81B9-BEBBCCA3900D}"/>
              </a:ext>
            </a:extLst>
          </p:cNvPr>
          <p:cNvSpPr>
            <a:spLocks noGrp="1"/>
          </p:cNvSpPr>
          <p:nvPr>
            <p:ph type="ctrTitle"/>
          </p:nvPr>
        </p:nvSpPr>
        <p:spPr>
          <a:xfrm>
            <a:off x="1524000" y="747225"/>
            <a:ext cx="9144000" cy="2387600"/>
          </a:xfrm>
        </p:spPr>
        <p:txBody>
          <a:bodyPr/>
          <a:lstStyle/>
          <a:p>
            <a:r>
              <a:rPr lang="en-US" b="1">
                <a:latin typeface="Microsoft Sans Serif"/>
                <a:ea typeface="Microsoft Sans Serif"/>
                <a:cs typeface="Calibri Light"/>
              </a:rPr>
              <a:t>Ice Breaker</a:t>
            </a:r>
            <a:r>
              <a:rPr lang="en-US">
                <a:cs typeface="Calibri Light"/>
              </a:rPr>
              <a:t> </a:t>
            </a:r>
          </a:p>
        </p:txBody>
      </p:sp>
      <p:sp>
        <p:nvSpPr>
          <p:cNvPr id="3" name="Subtitle 2">
            <a:extLst>
              <a:ext uri="{FF2B5EF4-FFF2-40B4-BE49-F238E27FC236}">
                <a16:creationId xmlns:a16="http://schemas.microsoft.com/office/drawing/2014/main" id="{2A565B25-911F-4CA5-933F-D6B2CBE14D31}"/>
              </a:ext>
            </a:extLst>
          </p:cNvPr>
          <p:cNvSpPr>
            <a:spLocks noGrp="1"/>
          </p:cNvSpPr>
          <p:nvPr>
            <p:ph type="subTitle" idx="1"/>
          </p:nvPr>
        </p:nvSpPr>
        <p:spPr>
          <a:xfrm>
            <a:off x="1524000" y="3508253"/>
            <a:ext cx="9144000" cy="1655762"/>
          </a:xfrm>
        </p:spPr>
        <p:txBody>
          <a:bodyPr vert="horz" lIns="91440" tIns="45720" rIns="91440" bIns="45720" rtlCol="0" anchor="t">
            <a:normAutofit/>
          </a:bodyPr>
          <a:lstStyle/>
          <a:p>
            <a:r>
              <a:rPr lang="en-US">
                <a:latin typeface="Microsoft Sans Serif"/>
                <a:ea typeface="+mn-lt"/>
                <a:cs typeface="+mn-lt"/>
              </a:rPr>
              <a:t>Share with us 3 people you would have join you at dinner. You can choose anyone you desire, family, friends, mentors, role models, idols, those who have passed and tell us why.</a:t>
            </a:r>
          </a:p>
        </p:txBody>
      </p:sp>
      <p:sp>
        <p:nvSpPr>
          <p:cNvPr id="4" name="Footer Placeholder 3">
            <a:extLst>
              <a:ext uri="{FF2B5EF4-FFF2-40B4-BE49-F238E27FC236}">
                <a16:creationId xmlns:a16="http://schemas.microsoft.com/office/drawing/2014/main" id="{697BE93A-0845-4F39-84B6-6C8CF4C2D3D0}"/>
              </a:ext>
            </a:extLst>
          </p:cNvPr>
          <p:cNvSpPr>
            <a:spLocks noGrp="1"/>
          </p:cNvSpPr>
          <p:nvPr>
            <p:ph type="ftr" sz="quarter" idx="11"/>
          </p:nvPr>
        </p:nvSpPr>
        <p:spPr/>
        <p:txBody>
          <a:bodyPr/>
          <a:lstStyle/>
          <a:p>
            <a:r>
              <a:rPr lang="en-US"/>
              <a:t>Developed by MENTOR MD|DC </a:t>
            </a:r>
          </a:p>
        </p:txBody>
      </p:sp>
      <p:pic>
        <p:nvPicPr>
          <p:cNvPr id="5" name="Graphic 5" descr="Iceberg with solid fill">
            <a:extLst>
              <a:ext uri="{FF2B5EF4-FFF2-40B4-BE49-F238E27FC236}">
                <a16:creationId xmlns:a16="http://schemas.microsoft.com/office/drawing/2014/main" id="{E1409112-FB59-48E2-A47C-F3FCEAD558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4769" y="2151185"/>
            <a:ext cx="914400" cy="914400"/>
          </a:xfrm>
          <a:prstGeom prst="rect">
            <a:avLst/>
          </a:prstGeom>
        </p:spPr>
      </p:pic>
    </p:spTree>
    <p:extLst>
      <p:ext uri="{BB962C8B-B14F-4D97-AF65-F5344CB8AC3E}">
        <p14:creationId xmlns:p14="http://schemas.microsoft.com/office/powerpoint/2010/main" val="54253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3A24-9F61-487E-A26D-01F6314EAF1F}"/>
              </a:ext>
            </a:extLst>
          </p:cNvPr>
          <p:cNvSpPr>
            <a:spLocks noGrp="1"/>
          </p:cNvSpPr>
          <p:nvPr>
            <p:ph type="title"/>
          </p:nvPr>
        </p:nvSpPr>
        <p:spPr>
          <a:xfrm>
            <a:off x="1075767" y="1188637"/>
            <a:ext cx="3373567" cy="4480726"/>
          </a:xfrm>
        </p:spPr>
        <p:txBody>
          <a:bodyPr>
            <a:normAutofit/>
          </a:bodyPr>
          <a:lstStyle/>
          <a:p>
            <a:pPr algn="r"/>
            <a:r>
              <a:rPr lang="en-US" sz="3200" b="1">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[Program Name] </a:t>
            </a:r>
            <a:r>
              <a:rPr lang="en-US" sz="3200" b="1">
                <a:latin typeface="Microsoft Sans Serif" panose="020B0604020202020204" pitchFamily="34" charset="0"/>
                <a:ea typeface="Microsoft Sans Serif" panose="020B0604020202020204" pitchFamily="34" charset="0"/>
                <a:cs typeface="Microsoft Sans Serif" panose="020B0604020202020204" pitchFamily="34" charset="0"/>
              </a:rPr>
              <a:t>Origins </a:t>
            </a:r>
          </a:p>
        </p:txBody>
      </p:sp>
      <p:sp>
        <p:nvSpPr>
          <p:cNvPr id="3" name="Content Placeholder 2">
            <a:extLst>
              <a:ext uri="{FF2B5EF4-FFF2-40B4-BE49-F238E27FC236}">
                <a16:creationId xmlns:a16="http://schemas.microsoft.com/office/drawing/2014/main" id="{4F7DBC6A-2A0E-480D-9154-C38AA47B1386}"/>
              </a:ext>
            </a:extLst>
          </p:cNvPr>
          <p:cNvSpPr>
            <a:spLocks noGrp="1"/>
          </p:cNvSpPr>
          <p:nvPr>
            <p:ph idx="1"/>
          </p:nvPr>
        </p:nvSpPr>
        <p:spPr>
          <a:xfrm>
            <a:off x="5255260" y="1648870"/>
            <a:ext cx="4702848" cy="3560260"/>
          </a:xfrm>
        </p:spPr>
        <p:txBody>
          <a:bodyPr anchor="ctr">
            <a:normAutofit/>
          </a:bodyPr>
          <a:lstStyle/>
          <a:p>
            <a:pPr marL="0" indent="0">
              <a:buNone/>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*Insert program history*</a:t>
            </a:r>
          </a:p>
        </p:txBody>
      </p:sp>
      <p:sp>
        <p:nvSpPr>
          <p:cNvPr id="4" name="Footer Placeholder 3">
            <a:extLst>
              <a:ext uri="{FF2B5EF4-FFF2-40B4-BE49-F238E27FC236}">
                <a16:creationId xmlns:a16="http://schemas.microsoft.com/office/drawing/2014/main" id="{411E1027-6714-46E5-A45C-EA48ED737D5A}"/>
              </a:ext>
            </a:extLst>
          </p:cNvPr>
          <p:cNvSpPr>
            <a:spLocks noGrp="1"/>
          </p:cNvSpPr>
          <p:nvPr>
            <p:ph type="ftr" sz="quarter" idx="11"/>
          </p:nvPr>
        </p:nvSpPr>
        <p:spPr>
          <a:xfrm>
            <a:off x="1075767" y="6353704"/>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9" name="Picture 8" descr="A picture containing text&#10;&#10;Description automatically generated">
            <a:extLst>
              <a:ext uri="{FF2B5EF4-FFF2-40B4-BE49-F238E27FC236}">
                <a16:creationId xmlns:a16="http://schemas.microsoft.com/office/drawing/2014/main" id="{601AFBB5-59E8-4F2C-BC81-E2941A361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227" y="6353703"/>
            <a:ext cx="510016" cy="365125"/>
          </a:xfrm>
          <a:prstGeom prst="rect">
            <a:avLst/>
          </a:prstGeom>
        </p:spPr>
      </p:pic>
    </p:spTree>
    <p:extLst>
      <p:ext uri="{BB962C8B-B14F-4D97-AF65-F5344CB8AC3E}">
        <p14:creationId xmlns:p14="http://schemas.microsoft.com/office/powerpoint/2010/main" val="237848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E7A5-143B-4BE2-B6F2-B1AAE2321E6D}"/>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Program Design</a:t>
            </a:r>
          </a:p>
        </p:txBody>
      </p:sp>
      <p:sp>
        <p:nvSpPr>
          <p:cNvPr id="3" name="Content Placeholder 2">
            <a:extLst>
              <a:ext uri="{FF2B5EF4-FFF2-40B4-BE49-F238E27FC236}">
                <a16:creationId xmlns:a16="http://schemas.microsoft.com/office/drawing/2014/main" id="{E6AEEB64-96F5-49D8-B69A-62917069447A}"/>
              </a:ext>
            </a:extLst>
          </p:cNvPr>
          <p:cNvSpPr>
            <a:spLocks noGrp="1"/>
          </p:cNvSpPr>
          <p:nvPr>
            <p:ph idx="1"/>
          </p:nvPr>
        </p:nvSpPr>
        <p:spPr/>
        <p:txBody>
          <a:bodyPr vert="horz" lIns="91440" tIns="45720" rIns="91440" bIns="45720" rtlCol="0" anchor="t">
            <a:normAutofit/>
          </a:bodyPr>
          <a:lstStyle/>
          <a:p>
            <a:pPr marL="0" indent="0">
              <a:buNone/>
            </a:pPr>
            <a:r>
              <a:rPr lang="en-US" dirty="0">
                <a:highlight>
                  <a:srgbClr val="FFFF00"/>
                </a:highlight>
                <a:latin typeface="Microsoft Sans Serif"/>
                <a:ea typeface="Microsoft Sans Serif"/>
                <a:cs typeface="Microsoft Sans Serif"/>
              </a:rPr>
              <a:t>*insert description here*</a:t>
            </a:r>
          </a:p>
          <a:p>
            <a:pPr marL="0" indent="0">
              <a:buNone/>
            </a:pPr>
            <a:endParaRPr lang="en-US">
              <a:highlight>
                <a:srgbClr val="FFFF00"/>
              </a:highlight>
            </a:endParaRPr>
          </a:p>
        </p:txBody>
      </p:sp>
      <p:sp>
        <p:nvSpPr>
          <p:cNvPr id="4" name="Footer Placeholder 3">
            <a:extLst>
              <a:ext uri="{FF2B5EF4-FFF2-40B4-BE49-F238E27FC236}">
                <a16:creationId xmlns:a16="http://schemas.microsoft.com/office/drawing/2014/main" id="{7AB4D9D0-528A-4A9A-884E-C7F1CEB96B66}"/>
              </a:ext>
            </a:extLst>
          </p:cNvPr>
          <p:cNvSpPr>
            <a:spLocks noGrp="1"/>
          </p:cNvSpPr>
          <p:nvPr>
            <p:ph type="ftr" sz="quarter" idx="11"/>
          </p:nvPr>
        </p:nvSpPr>
        <p:spPr>
          <a:xfrm>
            <a:off x="838200" y="6310312"/>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5" name="Picture 4" descr="A picture containing text&#10;&#10;Description automatically generated">
            <a:extLst>
              <a:ext uri="{FF2B5EF4-FFF2-40B4-BE49-F238E27FC236}">
                <a16:creationId xmlns:a16="http://schemas.microsoft.com/office/drawing/2014/main" id="{FBBB0DC5-3CDD-446D-968B-39219BF25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800" y="6310312"/>
            <a:ext cx="510016" cy="365125"/>
          </a:xfrm>
          <a:prstGeom prst="rect">
            <a:avLst/>
          </a:prstGeom>
        </p:spPr>
      </p:pic>
    </p:spTree>
    <p:extLst>
      <p:ext uri="{BB962C8B-B14F-4D97-AF65-F5344CB8AC3E}">
        <p14:creationId xmlns:p14="http://schemas.microsoft.com/office/powerpoint/2010/main" val="139459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1B935-5338-4B39-A2D1-2650D1075AE4}"/>
              </a:ext>
            </a:extLst>
          </p:cNvPr>
          <p:cNvSpPr>
            <a:spLocks noGrp="1"/>
          </p:cNvSpPr>
          <p:nvPr>
            <p:ph idx="1"/>
          </p:nvPr>
        </p:nvSpPr>
        <p:spPr>
          <a:xfrm>
            <a:off x="1676400" y="1610171"/>
            <a:ext cx="10515600" cy="4351338"/>
          </a:xfrm>
        </p:spPr>
        <p:txBody>
          <a:bodyPr/>
          <a:lstStyle/>
          <a:p>
            <a:pPr marL="0" indent="0">
              <a:buNone/>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Mission: </a:t>
            </a:r>
            <a:r>
              <a:rPr lang="en-US">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*insert text*</a:t>
            </a:r>
          </a:p>
          <a:p>
            <a:pPr marL="0" indent="0">
              <a:buNone/>
            </a:pP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Vision: </a:t>
            </a:r>
            <a:r>
              <a:rPr lang="en-US">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*insert text*</a:t>
            </a:r>
          </a:p>
          <a:p>
            <a:pPr marL="0" indent="0">
              <a:buNone/>
            </a:pP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Goals: </a:t>
            </a:r>
            <a:r>
              <a:rPr lang="en-US">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*insert text*</a:t>
            </a:r>
          </a:p>
          <a:p>
            <a:pPr marL="0" indent="0">
              <a:buNone/>
            </a:pP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Footer Placeholder 1">
            <a:extLst>
              <a:ext uri="{FF2B5EF4-FFF2-40B4-BE49-F238E27FC236}">
                <a16:creationId xmlns:a16="http://schemas.microsoft.com/office/drawing/2014/main" id="{56C0074B-9D4F-4840-8B9E-FB7F0B0AE42D}"/>
              </a:ext>
            </a:extLst>
          </p:cNvPr>
          <p:cNvSpPr>
            <a:spLocks noGrp="1"/>
          </p:cNvSpPr>
          <p:nvPr>
            <p:ph type="ftr" sz="quarter" idx="11"/>
          </p:nvPr>
        </p:nvSpPr>
        <p:spPr>
          <a:xfrm>
            <a:off x="978207" y="6312347"/>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14" name="Graphic 13" descr="Bullseye">
            <a:extLst>
              <a:ext uri="{FF2B5EF4-FFF2-40B4-BE49-F238E27FC236}">
                <a16:creationId xmlns:a16="http://schemas.microsoft.com/office/drawing/2014/main" id="{BD60F03B-FC86-474E-8017-5D2D4A2B66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140" y="1604036"/>
            <a:ext cx="680365" cy="680365"/>
          </a:xfrm>
          <a:prstGeom prst="rect">
            <a:avLst/>
          </a:prstGeom>
        </p:spPr>
      </p:pic>
      <p:pic>
        <p:nvPicPr>
          <p:cNvPr id="18" name="Graphic 17" descr="Eye">
            <a:extLst>
              <a:ext uri="{FF2B5EF4-FFF2-40B4-BE49-F238E27FC236}">
                <a16:creationId xmlns:a16="http://schemas.microsoft.com/office/drawing/2014/main" id="{CBD824C1-4059-44E3-8BF3-477606A193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4133" y="3031917"/>
            <a:ext cx="764376" cy="764376"/>
          </a:xfrm>
          <a:prstGeom prst="rect">
            <a:avLst/>
          </a:prstGeom>
        </p:spPr>
      </p:pic>
      <p:pic>
        <p:nvPicPr>
          <p:cNvPr id="20" name="Graphic 19" descr="Checklist">
            <a:extLst>
              <a:ext uri="{FF2B5EF4-FFF2-40B4-BE49-F238E27FC236}">
                <a16:creationId xmlns:a16="http://schemas.microsoft.com/office/drawing/2014/main" id="{E4351EAC-A146-487C-AF15-17DE1E21B9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813" y="4561973"/>
            <a:ext cx="672789" cy="67278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A895F3E-9E31-4542-B8AC-553C501449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1765" y="6312347"/>
            <a:ext cx="510016" cy="365125"/>
          </a:xfrm>
          <a:prstGeom prst="rect">
            <a:avLst/>
          </a:prstGeom>
        </p:spPr>
      </p:pic>
    </p:spTree>
    <p:extLst>
      <p:ext uri="{BB962C8B-B14F-4D97-AF65-F5344CB8AC3E}">
        <p14:creationId xmlns:p14="http://schemas.microsoft.com/office/powerpoint/2010/main" val="275298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E63D-46C3-404C-8D84-7240FA6E82C7}"/>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Our Youth</a:t>
            </a:r>
          </a:p>
        </p:txBody>
      </p:sp>
      <p:sp>
        <p:nvSpPr>
          <p:cNvPr id="3" name="Content Placeholder 2">
            <a:extLst>
              <a:ext uri="{FF2B5EF4-FFF2-40B4-BE49-F238E27FC236}">
                <a16:creationId xmlns:a16="http://schemas.microsoft.com/office/drawing/2014/main" id="{C34A914E-5B93-4138-A553-E25D1B03925A}"/>
              </a:ext>
            </a:extLst>
          </p:cNvPr>
          <p:cNvSpPr>
            <a:spLocks noGrp="1"/>
          </p:cNvSpPr>
          <p:nvPr>
            <p:ph idx="1"/>
          </p:nvPr>
        </p:nvSpPr>
        <p:spPr/>
        <p:txBody>
          <a:bodyPr vert="horz" lIns="91440" tIns="45720" rIns="91440" bIns="45720" rtlCol="0" anchor="t">
            <a:normAutofit/>
          </a:bodyPr>
          <a:lstStyle/>
          <a:p>
            <a:pPr marL="0" indent="0">
              <a:buNone/>
            </a:pPr>
            <a:r>
              <a:rPr lang="en-US" dirty="0">
                <a:highlight>
                  <a:srgbClr val="FFFF00"/>
                </a:highlight>
                <a:latin typeface="Microsoft Sans Serif"/>
                <a:ea typeface="Microsoft Sans Serif"/>
                <a:cs typeface="Microsoft Sans Serif"/>
              </a:rPr>
              <a:t>*Insert mentee description*</a:t>
            </a:r>
          </a:p>
          <a:p>
            <a:pPr marL="0" indent="0">
              <a:buNone/>
            </a:pP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US" dirty="0">
                <a:highlight>
                  <a:srgbClr val="FFFF00"/>
                </a:highlight>
                <a:latin typeface="Microsoft Sans Serif"/>
                <a:ea typeface="Microsoft Sans Serif"/>
                <a:cs typeface="Microsoft Sans Serif"/>
              </a:rPr>
              <a:t>*include pictures*</a:t>
            </a:r>
          </a:p>
          <a:p>
            <a:pPr marL="0" indent="0">
              <a:buNone/>
            </a:pPr>
            <a:endParaRPr lang="en-US" dirty="0">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US" dirty="0">
                <a:highlight>
                  <a:srgbClr val="FFFF00"/>
                </a:highlight>
                <a:latin typeface="Microsoft Sans Serif"/>
                <a:ea typeface="Microsoft Sans Serif"/>
                <a:cs typeface="Microsoft Sans Serif"/>
              </a:rPr>
              <a:t>*Or consider having a mentee or mentees present to present during this section</a:t>
            </a:r>
            <a:endParaRPr lang="en-US" dirty="0">
              <a:latin typeface="Microsoft Sans Serif"/>
              <a:ea typeface="Microsoft Sans Serif"/>
              <a:cs typeface="Microsoft Sans Serif"/>
            </a:endParaRPr>
          </a:p>
        </p:txBody>
      </p:sp>
      <p:sp>
        <p:nvSpPr>
          <p:cNvPr id="4" name="Footer Placeholder 3">
            <a:extLst>
              <a:ext uri="{FF2B5EF4-FFF2-40B4-BE49-F238E27FC236}">
                <a16:creationId xmlns:a16="http://schemas.microsoft.com/office/drawing/2014/main" id="{A81464D3-E715-4779-B15C-284212C3CE2D}"/>
              </a:ext>
            </a:extLst>
          </p:cNvPr>
          <p:cNvSpPr>
            <a:spLocks noGrp="1"/>
          </p:cNvSpPr>
          <p:nvPr>
            <p:ph type="ftr" sz="quarter" idx="11"/>
          </p:nvPr>
        </p:nvSpPr>
        <p:spPr>
          <a:xfrm>
            <a:off x="838200" y="6311900"/>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5" name="Picture 4" descr="A picture containing text&#10;&#10;Description automatically generated">
            <a:extLst>
              <a:ext uri="{FF2B5EF4-FFF2-40B4-BE49-F238E27FC236}">
                <a16:creationId xmlns:a16="http://schemas.microsoft.com/office/drawing/2014/main" id="{7B7D0894-24D5-49C6-9423-43C23260E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707" y="6310312"/>
            <a:ext cx="510016" cy="365125"/>
          </a:xfrm>
          <a:prstGeom prst="rect">
            <a:avLst/>
          </a:prstGeom>
        </p:spPr>
      </p:pic>
    </p:spTree>
    <p:extLst>
      <p:ext uri="{BB962C8B-B14F-4D97-AF65-F5344CB8AC3E}">
        <p14:creationId xmlns:p14="http://schemas.microsoft.com/office/powerpoint/2010/main" val="1269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E890-5AEA-4887-AB41-105341E0BD6B}"/>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What are we asking of you?</a:t>
            </a:r>
          </a:p>
        </p:txBody>
      </p:sp>
      <p:sp>
        <p:nvSpPr>
          <p:cNvPr id="3" name="Content Placeholder 2">
            <a:extLst>
              <a:ext uri="{FF2B5EF4-FFF2-40B4-BE49-F238E27FC236}">
                <a16:creationId xmlns:a16="http://schemas.microsoft.com/office/drawing/2014/main" id="{F3E3D382-266A-41FB-AD3A-71EBD8E0152F}"/>
              </a:ext>
            </a:extLst>
          </p:cNvPr>
          <p:cNvSpPr>
            <a:spLocks noGrp="1"/>
          </p:cNvSpPr>
          <p:nvPr>
            <p:ph idx="1"/>
          </p:nvPr>
        </p:nvSpPr>
        <p:spPr/>
        <p:txBody>
          <a:bodyPr vert="horz" lIns="91440" tIns="45720" rIns="91440" bIns="45720" rtlCol="0" anchor="t">
            <a:normAutofit/>
          </a:bodyPr>
          <a:lstStyle/>
          <a:p>
            <a:r>
              <a:rPr lang="en-US">
                <a:highlight>
                  <a:srgbClr val="FFFF00"/>
                </a:highlight>
                <a:latin typeface="Microsoft Sans Serif"/>
                <a:ea typeface="Microsoft Sans Serif"/>
                <a:cs typeface="Microsoft Sans Serif"/>
              </a:rPr>
              <a:t>*Insert screening procedures*</a:t>
            </a:r>
          </a:p>
          <a:p>
            <a:r>
              <a:rPr lang="en-US">
                <a:latin typeface="Microsoft Sans Serif"/>
                <a:ea typeface="Microsoft Sans Serif"/>
                <a:cs typeface="Microsoft Sans Serif"/>
              </a:rPr>
              <a:t>Attend program orientation and mentor pre-training</a:t>
            </a:r>
          </a:p>
          <a:p>
            <a:r>
              <a:rPr lang="en-US">
                <a:latin typeface="Microsoft Sans Serif"/>
                <a:ea typeface="Microsoft Sans Serif"/>
                <a:cs typeface="Microsoft Sans Serif"/>
              </a:rPr>
              <a:t>Complete requested forms and evaluations </a:t>
            </a:r>
          </a:p>
          <a:p>
            <a:r>
              <a:rPr lang="en-US">
                <a:latin typeface="Microsoft Sans Serif"/>
                <a:ea typeface="Microsoft Sans Serif"/>
                <a:cs typeface="Microsoft Sans Serif"/>
              </a:rPr>
              <a:t>Time Commitment</a:t>
            </a:r>
          </a:p>
          <a:p>
            <a:pPr lvl="1"/>
            <a:r>
              <a:rPr lang="en-US">
                <a:highlight>
                  <a:srgbClr val="FFFF00"/>
                </a:highlight>
                <a:latin typeface="Microsoft Sans Serif"/>
                <a:ea typeface="Microsoft Sans Serif"/>
                <a:cs typeface="Microsoft Sans Serif"/>
              </a:rPr>
              <a:t>*insert frequency of meetings here*</a:t>
            </a:r>
          </a:p>
          <a:p>
            <a:pPr lvl="1"/>
            <a:r>
              <a:rPr lang="en-US">
                <a:highlight>
                  <a:srgbClr val="FFFF00"/>
                </a:highlight>
                <a:latin typeface="Microsoft Sans Serif"/>
                <a:ea typeface="Microsoft Sans Serif"/>
                <a:cs typeface="Microsoft Sans Serif"/>
              </a:rPr>
              <a:t>*insert length of commitment* (best practice is at least 6 months)</a:t>
            </a:r>
          </a:p>
          <a:p>
            <a:r>
              <a:rPr lang="en-US">
                <a:highlight>
                  <a:srgbClr val="FFFF00"/>
                </a:highlight>
                <a:latin typeface="Microsoft Sans Serif"/>
                <a:ea typeface="Microsoft Sans Serif"/>
                <a:cs typeface="Microsoft Sans Serif"/>
              </a:rPr>
              <a:t>*insert responsibilities*</a:t>
            </a:r>
          </a:p>
          <a:p>
            <a:pPr marL="0" indent="0">
              <a:buNone/>
            </a:pPr>
            <a:endParaRPr lang="en-US"/>
          </a:p>
        </p:txBody>
      </p:sp>
      <p:sp>
        <p:nvSpPr>
          <p:cNvPr id="4" name="Footer Placeholder 3">
            <a:extLst>
              <a:ext uri="{FF2B5EF4-FFF2-40B4-BE49-F238E27FC236}">
                <a16:creationId xmlns:a16="http://schemas.microsoft.com/office/drawing/2014/main" id="{7B11AC01-A677-41E6-AF63-7C0EC90ABD45}"/>
              </a:ext>
            </a:extLst>
          </p:cNvPr>
          <p:cNvSpPr>
            <a:spLocks noGrp="1"/>
          </p:cNvSpPr>
          <p:nvPr>
            <p:ph type="ftr" sz="quarter" idx="11"/>
          </p:nvPr>
        </p:nvSpPr>
        <p:spPr>
          <a:xfrm>
            <a:off x="838200" y="6310312"/>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5" name="Picture 4" descr="A picture containing text&#10;&#10;Description automatically generated">
            <a:extLst>
              <a:ext uri="{FF2B5EF4-FFF2-40B4-BE49-F238E27FC236}">
                <a16:creationId xmlns:a16="http://schemas.microsoft.com/office/drawing/2014/main" id="{E34E5537-E527-4CF5-8654-CC2F42701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102" y="6310312"/>
            <a:ext cx="510016" cy="365125"/>
          </a:xfrm>
          <a:prstGeom prst="rect">
            <a:avLst/>
          </a:prstGeom>
        </p:spPr>
      </p:pic>
    </p:spTree>
    <p:extLst>
      <p:ext uri="{BB962C8B-B14F-4D97-AF65-F5344CB8AC3E}">
        <p14:creationId xmlns:p14="http://schemas.microsoft.com/office/powerpoint/2010/main" val="173012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2D73-AE82-482D-9679-F55BAA87C264}"/>
              </a:ext>
            </a:extLst>
          </p:cNvPr>
          <p:cNvSpPr>
            <a:spLocks noGrp="1"/>
          </p:cNvSpPr>
          <p:nvPr>
            <p:ph type="title"/>
          </p:nvPr>
        </p:nvSpPr>
        <p:spPr/>
        <p:txBody>
          <a:bodyPr/>
          <a:lstStyle/>
          <a:p>
            <a:r>
              <a:rPr lang="en-US" b="1">
                <a:latin typeface="Microsoft Sans Serif"/>
                <a:ea typeface="Microsoft Sans Serif"/>
                <a:cs typeface="Calibri Light"/>
              </a:rPr>
              <a:t>Mentor Responsibilities</a:t>
            </a:r>
            <a:endParaRPr lang="en-US" b="1">
              <a:latin typeface="Microsoft Sans Serif"/>
              <a:ea typeface="Microsoft Sans Serif"/>
            </a:endParaRPr>
          </a:p>
        </p:txBody>
      </p:sp>
      <p:sp>
        <p:nvSpPr>
          <p:cNvPr id="3" name="Content Placeholder 2">
            <a:extLst>
              <a:ext uri="{FF2B5EF4-FFF2-40B4-BE49-F238E27FC236}">
                <a16:creationId xmlns:a16="http://schemas.microsoft.com/office/drawing/2014/main" id="{DDBEBB9E-98B6-4931-B98D-430A203F281C}"/>
              </a:ext>
            </a:extLst>
          </p:cNvPr>
          <p:cNvSpPr>
            <a:spLocks noGrp="1"/>
          </p:cNvSpPr>
          <p:nvPr>
            <p:ph idx="1"/>
          </p:nvPr>
        </p:nvSpPr>
        <p:spPr/>
        <p:txBody>
          <a:bodyPr vert="horz" lIns="91440" tIns="45720" rIns="91440" bIns="45720" rtlCol="0" anchor="t">
            <a:normAutofit/>
          </a:bodyPr>
          <a:lstStyle/>
          <a:p>
            <a:r>
              <a:rPr lang="en-US">
                <a:highlight>
                  <a:srgbClr val="FFFF00"/>
                </a:highlight>
                <a:latin typeface="Microsoft Sans Serif"/>
                <a:ea typeface="Microsoft Sans Serif"/>
                <a:cs typeface="Calibri"/>
              </a:rPr>
              <a:t>*Insert mentor position description* </a:t>
            </a:r>
          </a:p>
          <a:p>
            <a:endParaRPr lang="en-US">
              <a:highlight>
                <a:srgbClr val="FFFF00"/>
              </a:highlight>
              <a:latin typeface="Microsoft Sans Serif"/>
              <a:ea typeface="Microsoft Sans Serif"/>
              <a:cs typeface="Calibri"/>
            </a:endParaRPr>
          </a:p>
          <a:p>
            <a:pPr marL="0" indent="0">
              <a:buNone/>
            </a:pPr>
            <a:endParaRPr lang="en-US">
              <a:highlight>
                <a:srgbClr val="FFFF00"/>
              </a:highlight>
              <a:latin typeface="Microsoft Sans Serif"/>
              <a:ea typeface="Microsoft Sans Serif"/>
              <a:cs typeface="Calibri"/>
            </a:endParaRPr>
          </a:p>
          <a:p>
            <a:r>
              <a:rPr lang="en-US">
                <a:highlight>
                  <a:srgbClr val="FFFF00"/>
                </a:highlight>
                <a:latin typeface="Microsoft Sans Serif"/>
                <a:ea typeface="Microsoft Sans Serif"/>
                <a:cs typeface="Calibri"/>
              </a:rPr>
              <a:t>*Insert program boundaries (standards of safety)*</a:t>
            </a:r>
          </a:p>
        </p:txBody>
      </p:sp>
      <p:sp>
        <p:nvSpPr>
          <p:cNvPr id="4" name="Footer Placeholder 3">
            <a:extLst>
              <a:ext uri="{FF2B5EF4-FFF2-40B4-BE49-F238E27FC236}">
                <a16:creationId xmlns:a16="http://schemas.microsoft.com/office/drawing/2014/main" id="{00805A08-F189-4B3B-88CB-196F7B6579F2}"/>
              </a:ext>
            </a:extLst>
          </p:cNvPr>
          <p:cNvSpPr>
            <a:spLocks noGrp="1"/>
          </p:cNvSpPr>
          <p:nvPr>
            <p:ph type="ftr" sz="quarter" idx="11"/>
          </p:nvPr>
        </p:nvSpPr>
        <p:spPr/>
        <p:txBody>
          <a:bodyPr/>
          <a:lstStyle/>
          <a:p>
            <a:r>
              <a:rPr lang="en-US"/>
              <a:t>Developed by MENTOR MD|DC </a:t>
            </a:r>
          </a:p>
        </p:txBody>
      </p:sp>
    </p:spTree>
    <p:extLst>
      <p:ext uri="{BB962C8B-B14F-4D97-AF65-F5344CB8AC3E}">
        <p14:creationId xmlns:p14="http://schemas.microsoft.com/office/powerpoint/2010/main" val="2282891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2F6F-609E-4481-95C0-728ACF247FD8}"/>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Policies &amp; Procedures  </a:t>
            </a:r>
          </a:p>
        </p:txBody>
      </p:sp>
      <p:sp>
        <p:nvSpPr>
          <p:cNvPr id="3" name="Content Placeholder 2">
            <a:extLst>
              <a:ext uri="{FF2B5EF4-FFF2-40B4-BE49-F238E27FC236}">
                <a16:creationId xmlns:a16="http://schemas.microsoft.com/office/drawing/2014/main" id="{70109D55-06FB-418E-8D7B-DCA99D231655}"/>
              </a:ext>
            </a:extLst>
          </p:cNvPr>
          <p:cNvSpPr>
            <a:spLocks noGrp="1"/>
          </p:cNvSpPr>
          <p:nvPr>
            <p:ph idx="1"/>
          </p:nvPr>
        </p:nvSpPr>
        <p:spPr/>
        <p:txBody>
          <a:bodyPr vert="horz" lIns="91440" tIns="45720" rIns="91440" bIns="45720" rtlCol="0" anchor="t">
            <a:normAutofit/>
          </a:bodyPr>
          <a:lstStyle/>
          <a:p>
            <a:pPr>
              <a:buFont typeface="Arial"/>
              <a:buChar char="•"/>
            </a:pPr>
            <a:r>
              <a:rPr lang="en-US" dirty="0">
                <a:highlight>
                  <a:srgbClr val="FFFF00"/>
                </a:highlight>
                <a:latin typeface="Microsoft Sans Serif"/>
                <a:ea typeface="Microsoft Sans Serif"/>
                <a:cs typeface="Microsoft Sans Serif"/>
              </a:rPr>
              <a:t>Insert the following:</a:t>
            </a:r>
            <a:endParaRPr lang="en-US" dirty="0">
              <a:ea typeface="+mn-lt"/>
              <a:cs typeface="+mn-lt"/>
            </a:endParaRPr>
          </a:p>
          <a:p>
            <a:pPr marL="971550" lvl="1" indent="-285750">
              <a:buFont typeface="Arial"/>
              <a:buChar char="•"/>
            </a:pPr>
            <a:r>
              <a:rPr lang="en-US" dirty="0">
                <a:highlight>
                  <a:srgbClr val="FFFF00"/>
                </a:highlight>
                <a:latin typeface="Microsoft Sans Serif"/>
                <a:ea typeface="Microsoft Sans Serif"/>
                <a:cs typeface="Microsoft Sans Serif"/>
              </a:rPr>
              <a:t>Explain your org's mandated reporting policy</a:t>
            </a:r>
            <a:endParaRPr lang="en-US" dirty="0">
              <a:ea typeface="+mn-lt"/>
              <a:cs typeface="+mn-lt"/>
            </a:endParaRPr>
          </a:p>
          <a:p>
            <a:pPr marL="971550" lvl="1" indent="-285750">
              <a:buFont typeface="Arial"/>
              <a:buChar char="•"/>
            </a:pPr>
            <a:r>
              <a:rPr lang="en-US" dirty="0">
                <a:highlight>
                  <a:srgbClr val="FFFF00"/>
                </a:highlight>
                <a:latin typeface="Microsoft Sans Serif"/>
                <a:ea typeface="Microsoft Sans Serif"/>
                <a:cs typeface="Microsoft Sans Serif"/>
              </a:rPr>
              <a:t>Social Media policy</a:t>
            </a:r>
            <a:endParaRPr lang="en-US" dirty="0">
              <a:ea typeface="+mn-lt"/>
              <a:cs typeface="+mn-lt"/>
            </a:endParaRPr>
          </a:p>
          <a:p>
            <a:pPr marL="971550" lvl="1" indent="-285750">
              <a:buFont typeface="Arial"/>
              <a:buChar char="•"/>
            </a:pPr>
            <a:r>
              <a:rPr lang="en-US" dirty="0">
                <a:highlight>
                  <a:srgbClr val="FFFF00"/>
                </a:highlight>
                <a:latin typeface="Microsoft Sans Serif"/>
                <a:ea typeface="Microsoft Sans Serif"/>
                <a:cs typeface="Microsoft Sans Serif"/>
              </a:rPr>
              <a:t>Reporting absences</a:t>
            </a:r>
            <a:endParaRPr lang="en-US" dirty="0">
              <a:ea typeface="+mn-lt"/>
              <a:cs typeface="+mn-lt"/>
            </a:endParaRPr>
          </a:p>
          <a:p>
            <a:pPr marL="971550" lvl="1" indent="-285750">
              <a:buFont typeface="Arial"/>
              <a:buChar char="•"/>
            </a:pPr>
            <a:r>
              <a:rPr lang="en-US" dirty="0">
                <a:highlight>
                  <a:srgbClr val="FFFF00"/>
                </a:highlight>
                <a:latin typeface="Microsoft Sans Serif"/>
                <a:ea typeface="Microsoft Sans Serif"/>
                <a:cs typeface="Microsoft Sans Serif"/>
              </a:rPr>
              <a:t>Parent/family communication</a:t>
            </a:r>
            <a:endParaRPr lang="en-US" dirty="0">
              <a:ea typeface="+mn-lt"/>
              <a:cs typeface="+mn-lt"/>
            </a:endParaRPr>
          </a:p>
          <a:p>
            <a:pPr marL="971550" lvl="1" indent="-285750">
              <a:buFont typeface="Arial"/>
              <a:buChar char="•"/>
            </a:pPr>
            <a:r>
              <a:rPr lang="en-US" dirty="0">
                <a:highlight>
                  <a:srgbClr val="FFFF00"/>
                </a:highlight>
                <a:latin typeface="Microsoft Sans Serif"/>
                <a:ea typeface="Microsoft Sans Serif"/>
                <a:cs typeface="Microsoft Sans Serif"/>
              </a:rPr>
              <a:t>Outside of program communication</a:t>
            </a:r>
            <a:endParaRPr lang="en-US" dirty="0">
              <a:ea typeface="+mn-lt"/>
              <a:cs typeface="+mn-lt"/>
            </a:endParaRPr>
          </a:p>
          <a:p>
            <a:pPr marL="971550" lvl="1" indent="-285750">
              <a:buFont typeface="Arial"/>
              <a:buChar char="•"/>
            </a:pPr>
            <a:r>
              <a:rPr lang="en-US" dirty="0">
                <a:highlight>
                  <a:srgbClr val="FFFF00"/>
                </a:highlight>
                <a:latin typeface="Microsoft Sans Serif"/>
                <a:ea typeface="Microsoft Sans Serif"/>
                <a:cs typeface="Microsoft Sans Serif"/>
              </a:rPr>
              <a:t>Supervision (number of adults/children in a space, being observable)</a:t>
            </a:r>
            <a:endParaRPr lang="en-US" dirty="0"/>
          </a:p>
        </p:txBody>
      </p:sp>
      <p:sp>
        <p:nvSpPr>
          <p:cNvPr id="4" name="Footer Placeholder 3">
            <a:extLst>
              <a:ext uri="{FF2B5EF4-FFF2-40B4-BE49-F238E27FC236}">
                <a16:creationId xmlns:a16="http://schemas.microsoft.com/office/drawing/2014/main" id="{FB324E73-2683-4EA2-9BF2-3C75CB81B8B5}"/>
              </a:ext>
            </a:extLst>
          </p:cNvPr>
          <p:cNvSpPr>
            <a:spLocks noGrp="1"/>
          </p:cNvSpPr>
          <p:nvPr>
            <p:ph type="ftr" sz="quarter" idx="11"/>
          </p:nvPr>
        </p:nvSpPr>
        <p:spPr>
          <a:xfrm>
            <a:off x="838200" y="6311900"/>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5" name="Picture 4" descr="A picture containing text&#10;&#10;Description automatically generated">
            <a:extLst>
              <a:ext uri="{FF2B5EF4-FFF2-40B4-BE49-F238E27FC236}">
                <a16:creationId xmlns:a16="http://schemas.microsoft.com/office/drawing/2014/main" id="{DCBE0F03-5988-4F37-B98D-3D865C014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102" y="6310312"/>
            <a:ext cx="510016" cy="365125"/>
          </a:xfrm>
          <a:prstGeom prst="rect">
            <a:avLst/>
          </a:prstGeom>
        </p:spPr>
      </p:pic>
    </p:spTree>
    <p:extLst>
      <p:ext uri="{BB962C8B-B14F-4D97-AF65-F5344CB8AC3E}">
        <p14:creationId xmlns:p14="http://schemas.microsoft.com/office/powerpoint/2010/main" val="1730733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00F2-8F3F-4E09-9E17-F4E71E4DBBAF}"/>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b="1"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Key Contacts </a:t>
            </a:r>
          </a:p>
        </p:txBody>
      </p:sp>
      <p:sp>
        <p:nvSpPr>
          <p:cNvPr id="3" name="Footer Placeholder 2">
            <a:extLst>
              <a:ext uri="{FF2B5EF4-FFF2-40B4-BE49-F238E27FC236}">
                <a16:creationId xmlns:a16="http://schemas.microsoft.com/office/drawing/2014/main" id="{148A7981-AD43-479F-97CB-4FFE2F2594A1}"/>
              </a:ext>
            </a:extLst>
          </p:cNvPr>
          <p:cNvSpPr>
            <a:spLocks noGrp="1"/>
          </p:cNvSpPr>
          <p:nvPr>
            <p:ph type="ftr" sz="quarter" idx="11"/>
          </p:nvPr>
        </p:nvSpPr>
        <p:spPr>
          <a:xfrm>
            <a:off x="838200" y="6311900"/>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sp>
        <p:nvSpPr>
          <p:cNvPr id="8" name="TextBox 7">
            <a:extLst>
              <a:ext uri="{FF2B5EF4-FFF2-40B4-BE49-F238E27FC236}">
                <a16:creationId xmlns:a16="http://schemas.microsoft.com/office/drawing/2014/main" id="{994E8880-1F03-4578-9434-1272A85329EF}"/>
              </a:ext>
            </a:extLst>
          </p:cNvPr>
          <p:cNvSpPr txBox="1"/>
          <p:nvPr/>
        </p:nvSpPr>
        <p:spPr>
          <a:xfrm>
            <a:off x="838200" y="1825625"/>
            <a:ext cx="5393361" cy="435133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highlight>
                  <a:srgbClr val="FFFF00"/>
                </a:highlight>
                <a:latin typeface="Microsoft Sans Serif"/>
                <a:ea typeface="Microsoft Sans Serif"/>
                <a:cs typeface="Microsoft Sans Serif"/>
              </a:rPr>
              <a:t>*insert contact name, role, email, phone number</a:t>
            </a:r>
            <a:r>
              <a:rPr lang="en-US" dirty="0">
                <a:latin typeface="Microsoft Sans Serif"/>
                <a:ea typeface="Microsoft Sans Serif"/>
                <a:cs typeface="Microsoft Sans Serif"/>
              </a:rPr>
              <a:t>*</a:t>
            </a:r>
          </a:p>
          <a:p>
            <a:pPr>
              <a:lnSpc>
                <a:spcPct val="90000"/>
              </a:lnSpc>
              <a:spcAft>
                <a:spcPts val="600"/>
              </a:spcAft>
            </a:pPr>
            <a:endParaRPr lang="en-US" dirty="0">
              <a:latin typeface="Microsoft Sans Serif"/>
              <a:ea typeface="Microsoft Sans Serif"/>
              <a:cs typeface="Microsoft Sans Serif"/>
            </a:endParaRPr>
          </a:p>
          <a:p>
            <a:pPr indent="-228600">
              <a:lnSpc>
                <a:spcPct val="90000"/>
              </a:lnSpc>
              <a:spcAft>
                <a:spcPts val="600"/>
              </a:spcAft>
              <a:buFont typeface="Arial" panose="020B0604020202020204" pitchFamily="34" charset="0"/>
              <a:buChar char="•"/>
            </a:pPr>
            <a:r>
              <a:rPr lang="en-US" dirty="0">
                <a:highlight>
                  <a:srgbClr val="FFFF00"/>
                </a:highlight>
                <a:ea typeface="+mn-lt"/>
                <a:cs typeface="+mn-lt"/>
              </a:rPr>
              <a:t>Who to contact for what?</a:t>
            </a:r>
            <a:endParaRPr lang="en-US" dirty="0">
              <a:highlight>
                <a:srgbClr val="FFFF00"/>
              </a:highlight>
              <a:latin typeface="Microsoft Sans Serif"/>
              <a:ea typeface="Microsoft Sans Serif"/>
              <a:cs typeface="Microsoft Sans Serif"/>
            </a:endParaRPr>
          </a:p>
        </p:txBody>
      </p:sp>
      <p:pic>
        <p:nvPicPr>
          <p:cNvPr id="7" name="Graphic 6" descr="Receiver">
            <a:extLst>
              <a:ext uri="{FF2B5EF4-FFF2-40B4-BE49-F238E27FC236}">
                <a16:creationId xmlns:a16="http://schemas.microsoft.com/office/drawing/2014/main" id="{BB2820BA-A71F-40EF-82D8-BB46B5A52F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pic>
        <p:nvPicPr>
          <p:cNvPr id="14" name="Picture 13" descr="A picture containing text&#10;&#10;Description automatically generated">
            <a:extLst>
              <a:ext uri="{FF2B5EF4-FFF2-40B4-BE49-F238E27FC236}">
                <a16:creationId xmlns:a16="http://schemas.microsoft.com/office/drawing/2014/main" id="{8374FBAC-91AE-4C22-B1A8-6110922C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813" y="6310312"/>
            <a:ext cx="510016" cy="365125"/>
          </a:xfrm>
          <a:prstGeom prst="rect">
            <a:avLst/>
          </a:prstGeom>
        </p:spPr>
      </p:pic>
    </p:spTree>
    <p:extLst>
      <p:ext uri="{BB962C8B-B14F-4D97-AF65-F5344CB8AC3E}">
        <p14:creationId xmlns:p14="http://schemas.microsoft.com/office/powerpoint/2010/main" val="244955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AA91-035A-4C4E-BD33-F157EB4E6C3D}"/>
              </a:ext>
            </a:extLst>
          </p:cNvPr>
          <p:cNvSpPr>
            <a:spLocks noGrp="1"/>
          </p:cNvSpPr>
          <p:nvPr>
            <p:ph type="title"/>
          </p:nvPr>
        </p:nvSpPr>
        <p:spPr/>
        <p:txBody>
          <a:bodyPr/>
          <a:lstStyle/>
          <a:p>
            <a:r>
              <a:rPr lang="en-US" b="1">
                <a:latin typeface="Microsoft Sans Serif"/>
                <a:ea typeface="Microsoft Sans Serif"/>
                <a:cs typeface="Calibri Light"/>
              </a:rPr>
              <a:t>Maryland MENTOR Resources  </a:t>
            </a:r>
            <a:endParaRPr lang="en-US" b="1">
              <a:latin typeface="Microsoft Sans Serif"/>
              <a:ea typeface="Microsoft Sans Serif"/>
              <a:cs typeface="Microsoft Sans Serif"/>
            </a:endParaRPr>
          </a:p>
        </p:txBody>
      </p:sp>
      <p:sp>
        <p:nvSpPr>
          <p:cNvPr id="3" name="Content Placeholder 2">
            <a:extLst>
              <a:ext uri="{FF2B5EF4-FFF2-40B4-BE49-F238E27FC236}">
                <a16:creationId xmlns:a16="http://schemas.microsoft.com/office/drawing/2014/main" id="{ED3A36E8-7350-4AB5-95E4-9C79DB8D5667}"/>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Calibri" panose="020F0502020204030204"/>
                <a:hlinkClick r:id="rId2"/>
              </a:rPr>
              <a:t>Elements of Effective Practice for Mentoring</a:t>
            </a:r>
            <a:endParaRPr lang="en-US">
              <a:latin typeface="Microsoft Sans Serif"/>
              <a:ea typeface="Microsoft Sans Serif"/>
              <a:cs typeface="Calibri" panose="020F0502020204030204"/>
            </a:endParaRPr>
          </a:p>
          <a:p>
            <a:r>
              <a:rPr lang="en-US">
                <a:latin typeface="Microsoft Sans Serif"/>
                <a:ea typeface="Microsoft Sans Serif"/>
                <a:cs typeface="Calibri" panose="020F0502020204030204"/>
                <a:hlinkClick r:id="rId3"/>
              </a:rPr>
              <a:t>Upcoming and Ongoing Trainings for Mentoring Programs</a:t>
            </a:r>
            <a:endParaRPr lang="en-US">
              <a:latin typeface="Microsoft Sans Serif"/>
              <a:ea typeface="Microsoft Sans Serif"/>
              <a:cs typeface="Calibri"/>
            </a:endParaRPr>
          </a:p>
          <a:p>
            <a:r>
              <a:rPr lang="en-US">
                <a:latin typeface="Microsoft Sans Serif"/>
                <a:ea typeface="Microsoft Sans Serif"/>
                <a:cs typeface="Calibri" panose="020F0502020204030204"/>
                <a:hlinkClick r:id="rId4"/>
              </a:rPr>
              <a:t>Past Trainings and Webinars</a:t>
            </a:r>
            <a:endParaRPr lang="en-US">
              <a:latin typeface="Microsoft Sans Serif"/>
              <a:ea typeface="Microsoft Sans Serif"/>
              <a:cs typeface="Calibri" panose="020F0502020204030204"/>
            </a:endParaRPr>
          </a:p>
          <a:p>
            <a:r>
              <a:rPr lang="en-US">
                <a:latin typeface="Microsoft Sans Serif"/>
                <a:ea typeface="Microsoft Sans Serif"/>
                <a:cs typeface="Calibri" panose="020F0502020204030204"/>
                <a:hlinkClick r:id="rId5"/>
              </a:rPr>
              <a:t>National Mentoring Resource Center</a:t>
            </a:r>
            <a:endParaRPr lang="en-US">
              <a:latin typeface="Microsoft Sans Serif"/>
              <a:ea typeface="Microsoft Sans Serif"/>
              <a:cs typeface="Calibri" panose="020F0502020204030204"/>
            </a:endParaRPr>
          </a:p>
          <a:p>
            <a:r>
              <a:rPr lang="en-US">
                <a:latin typeface="Microsoft Sans Serif"/>
                <a:ea typeface="Microsoft Sans Serif"/>
                <a:cs typeface="Calibri"/>
                <a:hlinkClick r:id="rId6"/>
              </a:rPr>
              <a:t>MENTOR National Resource Library</a:t>
            </a:r>
            <a:endParaRPr lang="en-US">
              <a:latin typeface="Microsoft Sans Serif"/>
              <a:ea typeface="Microsoft Sans Serif"/>
              <a:cs typeface="Calibri"/>
            </a:endParaRPr>
          </a:p>
        </p:txBody>
      </p:sp>
      <p:sp>
        <p:nvSpPr>
          <p:cNvPr id="4" name="Footer Placeholder 3">
            <a:extLst>
              <a:ext uri="{FF2B5EF4-FFF2-40B4-BE49-F238E27FC236}">
                <a16:creationId xmlns:a16="http://schemas.microsoft.com/office/drawing/2014/main" id="{1669873F-E7E9-457E-AC9B-06F249A717E5}"/>
              </a:ext>
            </a:extLst>
          </p:cNvPr>
          <p:cNvSpPr>
            <a:spLocks noGrp="1"/>
          </p:cNvSpPr>
          <p:nvPr>
            <p:ph type="ftr" sz="quarter" idx="11"/>
          </p:nvPr>
        </p:nvSpPr>
        <p:spPr>
          <a:xfrm>
            <a:off x="920262" y="6309458"/>
            <a:ext cx="4114800" cy="365125"/>
          </a:xfrm>
        </p:spPr>
        <p:txBody>
          <a:bodyPr/>
          <a:lstStyle/>
          <a:p>
            <a:pPr algn="l"/>
            <a:r>
              <a:rPr lang="en-US">
                <a:latin typeface="Microsoft Sans Serif"/>
                <a:ea typeface="Microsoft Sans Serif"/>
                <a:cs typeface="Microsoft Sans Serif"/>
              </a:rPr>
              <a:t>Developed by MENTOR MD|DC </a:t>
            </a:r>
            <a:endParaRPr lang="en-US">
              <a:cs typeface="Calibri" panose="020F0502020204030204"/>
            </a:endParaRPr>
          </a:p>
        </p:txBody>
      </p:sp>
      <p:pic>
        <p:nvPicPr>
          <p:cNvPr id="6" name="Picture 5" descr="A picture containing text&#10;&#10;Description automatically generated">
            <a:extLst>
              <a:ext uri="{FF2B5EF4-FFF2-40B4-BE49-F238E27FC236}">
                <a16:creationId xmlns:a16="http://schemas.microsoft.com/office/drawing/2014/main" id="{95230F01-6A6D-44A2-BA0E-40E840464D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3767" y="472660"/>
            <a:ext cx="1530808" cy="1098370"/>
          </a:xfrm>
          <a:prstGeom prst="rect">
            <a:avLst/>
          </a:prstGeom>
        </p:spPr>
      </p:pic>
      <p:pic>
        <p:nvPicPr>
          <p:cNvPr id="5" name="Picture 6">
            <a:extLst>
              <a:ext uri="{FF2B5EF4-FFF2-40B4-BE49-F238E27FC236}">
                <a16:creationId xmlns:a16="http://schemas.microsoft.com/office/drawing/2014/main" id="{E5CE5ECA-BE32-49E8-8820-C9640AADB34E}"/>
              </a:ext>
            </a:extLst>
          </p:cNvPr>
          <p:cNvPicPr>
            <a:picLocks noChangeAspect="1"/>
          </p:cNvPicPr>
          <p:nvPr/>
        </p:nvPicPr>
        <p:blipFill>
          <a:blip r:embed="rId8"/>
          <a:stretch>
            <a:fillRect/>
          </a:stretch>
        </p:blipFill>
        <p:spPr>
          <a:xfrm>
            <a:off x="3383940" y="6314709"/>
            <a:ext cx="523875" cy="371475"/>
          </a:xfrm>
          <a:prstGeom prst="rect">
            <a:avLst/>
          </a:prstGeom>
        </p:spPr>
      </p:pic>
      <p:pic>
        <p:nvPicPr>
          <p:cNvPr id="7" name="Picture 7" descr="Graphical user interface, text, application&#10;&#10;Description automatically generated">
            <a:extLst>
              <a:ext uri="{FF2B5EF4-FFF2-40B4-BE49-F238E27FC236}">
                <a16:creationId xmlns:a16="http://schemas.microsoft.com/office/drawing/2014/main" id="{0CA777E1-7596-4CA0-BBF3-DEB32C8E07F2}"/>
              </a:ext>
            </a:extLst>
          </p:cNvPr>
          <p:cNvPicPr>
            <a:picLocks noChangeAspect="1"/>
          </p:cNvPicPr>
          <p:nvPr/>
        </p:nvPicPr>
        <p:blipFill>
          <a:blip r:embed="rId9"/>
          <a:stretch>
            <a:fillRect/>
          </a:stretch>
        </p:blipFill>
        <p:spPr>
          <a:xfrm>
            <a:off x="8735683" y="3314297"/>
            <a:ext cx="2743200" cy="3392424"/>
          </a:xfrm>
          <a:prstGeom prst="rect">
            <a:avLst/>
          </a:prstGeom>
        </p:spPr>
      </p:pic>
    </p:spTree>
    <p:extLst>
      <p:ext uri="{BB962C8B-B14F-4D97-AF65-F5344CB8AC3E}">
        <p14:creationId xmlns:p14="http://schemas.microsoft.com/office/powerpoint/2010/main" val="2590686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4E7B-D21C-4D6A-9667-2EA45873537B}"/>
              </a:ext>
            </a:extLst>
          </p:cNvPr>
          <p:cNvSpPr>
            <a:spLocks noGrp="1"/>
          </p:cNvSpPr>
          <p:nvPr>
            <p:ph type="ctrTitle"/>
          </p:nvPr>
        </p:nvSpPr>
        <p:spPr>
          <a:xfrm>
            <a:off x="-786011" y="-1029563"/>
            <a:ext cx="9144000" cy="2387600"/>
          </a:xfrm>
        </p:spPr>
        <p:txBody>
          <a:bodyPr>
            <a:noAutofit/>
          </a:bodyPr>
          <a:lstStyle/>
          <a:p>
            <a:r>
              <a:rPr lang="en-US" sz="6600" b="1">
                <a:latin typeface="Microsoft Sans Serif"/>
                <a:ea typeface="Microsoft Sans Serif"/>
                <a:cs typeface="Microsoft Sans Serif"/>
              </a:rPr>
              <a:t>Mentoring FAQs</a:t>
            </a:r>
            <a:endParaRPr lang="en-US" sz="3200"/>
          </a:p>
        </p:txBody>
      </p:sp>
      <p:pic>
        <p:nvPicPr>
          <p:cNvPr id="5" name="Picture 4">
            <a:extLst>
              <a:ext uri="{FF2B5EF4-FFF2-40B4-BE49-F238E27FC236}">
                <a16:creationId xmlns:a16="http://schemas.microsoft.com/office/drawing/2014/main" id="{7C4C2A1E-C346-4A0D-9628-8D88EB387451}"/>
              </a:ext>
            </a:extLst>
          </p:cNvPr>
          <p:cNvPicPr>
            <a:picLocks noChangeAspect="1"/>
          </p:cNvPicPr>
          <p:nvPr/>
        </p:nvPicPr>
        <p:blipFill>
          <a:blip r:embed="rId3"/>
          <a:stretch>
            <a:fillRect/>
          </a:stretch>
        </p:blipFill>
        <p:spPr>
          <a:xfrm>
            <a:off x="9261160" y="-90233"/>
            <a:ext cx="2930840" cy="2938294"/>
          </a:xfrm>
          <a:prstGeom prst="rect">
            <a:avLst/>
          </a:prstGeom>
        </p:spPr>
      </p:pic>
      <p:sp>
        <p:nvSpPr>
          <p:cNvPr id="3" name="Footer Placeholder 2">
            <a:extLst>
              <a:ext uri="{FF2B5EF4-FFF2-40B4-BE49-F238E27FC236}">
                <a16:creationId xmlns:a16="http://schemas.microsoft.com/office/drawing/2014/main" id="{D8F85C0E-124B-4744-9046-EE20DAA83A42}"/>
              </a:ext>
            </a:extLst>
          </p:cNvPr>
          <p:cNvSpPr>
            <a:spLocks noGrp="1"/>
          </p:cNvSpPr>
          <p:nvPr>
            <p:ph type="ftr" sz="quarter" idx="11"/>
          </p:nvPr>
        </p:nvSpPr>
        <p:spPr>
          <a:xfrm>
            <a:off x="768746" y="6289442"/>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6" name="Picture 5" descr="A picture containing text&#10;&#10;Description automatically generated">
            <a:extLst>
              <a:ext uri="{FF2B5EF4-FFF2-40B4-BE49-F238E27FC236}">
                <a16:creationId xmlns:a16="http://schemas.microsoft.com/office/drawing/2014/main" id="{0CF7DB16-45BD-4F91-822B-DB0BC2CD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195" y="6289442"/>
            <a:ext cx="510016" cy="365125"/>
          </a:xfrm>
          <a:prstGeom prst="rect">
            <a:avLst/>
          </a:prstGeom>
        </p:spPr>
      </p:pic>
      <p:sp>
        <p:nvSpPr>
          <p:cNvPr id="4" name="Title 1">
            <a:extLst>
              <a:ext uri="{FF2B5EF4-FFF2-40B4-BE49-F238E27FC236}">
                <a16:creationId xmlns:a16="http://schemas.microsoft.com/office/drawing/2014/main" id="{2C5C6145-1161-4CF5-810C-CD91035579F6}"/>
              </a:ext>
            </a:extLst>
          </p:cNvPr>
          <p:cNvSpPr txBox="1">
            <a:spLocks/>
          </p:cNvSpPr>
          <p:nvPr/>
        </p:nvSpPr>
        <p:spPr>
          <a:xfrm>
            <a:off x="472854" y="1481905"/>
            <a:ext cx="6826685" cy="236672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14350" indent="-514350" algn="l">
              <a:buAutoNum type="arabicPeriod"/>
            </a:pPr>
            <a:r>
              <a:rPr lang="en-US" sz="3200">
                <a:latin typeface="Microsoft Sans Serif"/>
                <a:ea typeface="Microsoft Sans Serif"/>
                <a:cs typeface="Microsoft Sans Serif"/>
              </a:rPr>
              <a:t>What if my mentee asks me for money?</a:t>
            </a:r>
          </a:p>
          <a:p>
            <a:pPr marL="514350" indent="-514350" algn="l">
              <a:buAutoNum type="arabicPeriod"/>
            </a:pPr>
            <a:r>
              <a:rPr lang="en-US" sz="3200">
                <a:latin typeface="Microsoft Sans Serif"/>
                <a:ea typeface="Microsoft Sans Serif"/>
                <a:cs typeface="Microsoft Sans Serif"/>
              </a:rPr>
              <a:t>What if my mentee's family doesn't like me?</a:t>
            </a:r>
          </a:p>
          <a:p>
            <a:pPr marL="514350" indent="-514350" algn="l">
              <a:buAutoNum type="arabicPeriod"/>
            </a:pPr>
            <a:r>
              <a:rPr lang="en-US" sz="3200">
                <a:latin typeface="Microsoft Sans Serif"/>
                <a:ea typeface="Microsoft Sans Serif"/>
                <a:cs typeface="Microsoft Sans Serif"/>
              </a:rPr>
              <a:t>What if my mentee doesn’t talk to me?</a:t>
            </a:r>
          </a:p>
          <a:p>
            <a:pPr marL="514350" indent="-514350" algn="l">
              <a:buAutoNum type="arabicPeriod"/>
            </a:pPr>
            <a:endParaRPr lang="en-US" sz="3200">
              <a:latin typeface="Microsoft Sans Serif"/>
              <a:ea typeface="Microsoft Sans Serif"/>
              <a:cs typeface="Microsoft Sans Serif"/>
            </a:endParaRPr>
          </a:p>
        </p:txBody>
      </p:sp>
    </p:spTree>
    <p:extLst>
      <p:ext uri="{BB962C8B-B14F-4D97-AF65-F5344CB8AC3E}">
        <p14:creationId xmlns:p14="http://schemas.microsoft.com/office/powerpoint/2010/main" val="77803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4E7B-D21C-4D6A-9667-2EA45873537B}"/>
              </a:ext>
            </a:extLst>
          </p:cNvPr>
          <p:cNvSpPr>
            <a:spLocks noGrp="1"/>
          </p:cNvSpPr>
          <p:nvPr>
            <p:ph type="ctrTitle"/>
          </p:nvPr>
        </p:nvSpPr>
        <p:spPr>
          <a:xfrm>
            <a:off x="550099" y="1308629"/>
            <a:ext cx="9144000" cy="2387600"/>
          </a:xfrm>
        </p:spPr>
        <p:txBody>
          <a:bodyPr>
            <a:normAutofit/>
          </a:bodyPr>
          <a:lstStyle/>
          <a:p>
            <a:r>
              <a:rPr lang="en-US" sz="11500" b="1">
                <a:latin typeface="Microsoft Sans Serif" panose="020B0604020202020204" pitchFamily="34" charset="0"/>
                <a:ea typeface="Microsoft Sans Serif" panose="020B0604020202020204" pitchFamily="34" charset="0"/>
                <a:cs typeface="Microsoft Sans Serif" panose="020B0604020202020204" pitchFamily="34" charset="0"/>
              </a:rPr>
              <a:t>Questions</a:t>
            </a:r>
          </a:p>
        </p:txBody>
      </p:sp>
      <p:sp>
        <p:nvSpPr>
          <p:cNvPr id="3" name="Footer Placeholder 2">
            <a:extLst>
              <a:ext uri="{FF2B5EF4-FFF2-40B4-BE49-F238E27FC236}">
                <a16:creationId xmlns:a16="http://schemas.microsoft.com/office/drawing/2014/main" id="{D8F85C0E-124B-4744-9046-EE20DAA83A42}"/>
              </a:ext>
            </a:extLst>
          </p:cNvPr>
          <p:cNvSpPr>
            <a:spLocks noGrp="1"/>
          </p:cNvSpPr>
          <p:nvPr>
            <p:ph type="ftr" sz="quarter" idx="11"/>
          </p:nvPr>
        </p:nvSpPr>
        <p:spPr>
          <a:xfrm>
            <a:off x="768746" y="6289442"/>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5" name="Picture 4">
            <a:extLst>
              <a:ext uri="{FF2B5EF4-FFF2-40B4-BE49-F238E27FC236}">
                <a16:creationId xmlns:a16="http://schemas.microsoft.com/office/drawing/2014/main" id="{7C4C2A1E-C346-4A0D-9628-8D88EB387451}"/>
              </a:ext>
            </a:extLst>
          </p:cNvPr>
          <p:cNvPicPr>
            <a:picLocks noChangeAspect="1"/>
          </p:cNvPicPr>
          <p:nvPr/>
        </p:nvPicPr>
        <p:blipFill>
          <a:blip r:embed="rId3"/>
          <a:stretch>
            <a:fillRect/>
          </a:stretch>
        </p:blipFill>
        <p:spPr>
          <a:xfrm>
            <a:off x="4626531" y="-90233"/>
            <a:ext cx="7565469" cy="757292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CF7DB16-45BD-4F91-822B-DB0BC2CD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195" y="6289442"/>
            <a:ext cx="510016" cy="365125"/>
          </a:xfrm>
          <a:prstGeom prst="rect">
            <a:avLst/>
          </a:prstGeom>
        </p:spPr>
      </p:pic>
    </p:spTree>
    <p:extLst>
      <p:ext uri="{BB962C8B-B14F-4D97-AF65-F5344CB8AC3E}">
        <p14:creationId xmlns:p14="http://schemas.microsoft.com/office/powerpoint/2010/main" val="340260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5241" y="1008993"/>
            <a:ext cx="9231410" cy="3542045"/>
          </a:xfrm>
        </p:spPr>
        <p:txBody>
          <a:bodyPr anchor="b">
            <a:normAutofit/>
          </a:bodyPr>
          <a:lstStyle/>
          <a:p>
            <a:pPr algn="l"/>
            <a:r>
              <a:rPr lang="en-US" sz="8100">
                <a:latin typeface="Microsoft Sans Serif" panose="020B0604020202020204" pitchFamily="34" charset="0"/>
                <a:ea typeface="Microsoft Sans Serif" panose="020B0604020202020204" pitchFamily="34" charset="0"/>
                <a:cs typeface="Microsoft Sans Serif" panose="020B0604020202020204" pitchFamily="34" charset="0"/>
              </a:rPr>
              <a:t>Mentoring 101:</a:t>
            </a:r>
            <a:br>
              <a:rPr lang="en-US" sz="810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8100">
                <a:latin typeface="Microsoft Sans Serif" panose="020B0604020202020204" pitchFamily="34" charset="0"/>
                <a:ea typeface="Microsoft Sans Serif" panose="020B0604020202020204" pitchFamily="34" charset="0"/>
                <a:cs typeface="Microsoft Sans Serif" panose="020B0604020202020204" pitchFamily="34" charset="0"/>
              </a:rPr>
              <a:t>How to Be an Effective Mentor </a:t>
            </a:r>
          </a:p>
        </p:txBody>
      </p:sp>
      <p:sp>
        <p:nvSpPr>
          <p:cNvPr id="3" name="Subtitle 2"/>
          <p:cNvSpPr>
            <a:spLocks noGrp="1"/>
          </p:cNvSpPr>
          <p:nvPr>
            <p:ph type="subTitle" idx="1"/>
          </p:nvPr>
        </p:nvSpPr>
        <p:spPr>
          <a:xfrm>
            <a:off x="1285241" y="4582814"/>
            <a:ext cx="7132335" cy="1312657"/>
          </a:xfrm>
        </p:spPr>
        <p:txBody>
          <a:bodyPr vert="horz" lIns="91440" tIns="45720" rIns="91440" bIns="45720" rtlCol="0" anchor="t">
            <a:normAutofit/>
          </a:bodyPr>
          <a:lstStyle/>
          <a:p>
            <a:pPr algn="l"/>
            <a:r>
              <a:rPr lang="en-US">
                <a:highlight>
                  <a:srgbClr val="FFFF00"/>
                </a:highlight>
                <a:cs typeface="Calibri"/>
              </a:rPr>
              <a:t>[Program Name]</a:t>
            </a:r>
            <a:endParaRPr lang="en-US">
              <a:highlight>
                <a:srgbClr val="FFFF00"/>
              </a:highlight>
            </a:endParaRPr>
          </a:p>
        </p:txBody>
      </p:sp>
      <p:sp>
        <p:nvSpPr>
          <p:cNvPr id="4" name="Footer Placeholder 3">
            <a:extLst>
              <a:ext uri="{FF2B5EF4-FFF2-40B4-BE49-F238E27FC236}">
                <a16:creationId xmlns:a16="http://schemas.microsoft.com/office/drawing/2014/main" id="{040EC4A3-8EC7-4A0E-B6EA-69AD4493F5CA}"/>
              </a:ext>
            </a:extLst>
          </p:cNvPr>
          <p:cNvSpPr>
            <a:spLocks noGrp="1"/>
          </p:cNvSpPr>
          <p:nvPr>
            <p:ph type="ftr" sz="quarter" idx="11"/>
          </p:nvPr>
        </p:nvSpPr>
        <p:spPr>
          <a:xfrm>
            <a:off x="641774" y="6362016"/>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8" name="Picture 7" descr="A picture containing text&#10;&#10;Description automatically generated">
            <a:extLst>
              <a:ext uri="{FF2B5EF4-FFF2-40B4-BE49-F238E27FC236}">
                <a16:creationId xmlns:a16="http://schemas.microsoft.com/office/drawing/2014/main" id="{867F842A-50E9-4935-9C19-5F9A4234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380" y="6362016"/>
            <a:ext cx="510016" cy="3651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180C-9862-4890-86E3-2DFFC28F18FD}"/>
              </a:ext>
            </a:extLst>
          </p:cNvPr>
          <p:cNvSpPr>
            <a:spLocks noGrp="1"/>
          </p:cNvSpPr>
          <p:nvPr>
            <p:ph type="title"/>
          </p:nvPr>
        </p:nvSpPr>
        <p:spPr>
          <a:xfrm>
            <a:off x="808638" y="386930"/>
            <a:ext cx="9236700" cy="1188950"/>
          </a:xfrm>
        </p:spPr>
        <p:txBody>
          <a:bodyPr anchor="b">
            <a:normAutofit/>
          </a:bodyPr>
          <a:lstStyle/>
          <a:p>
            <a:r>
              <a:rPr lang="en-US" sz="5400" b="1">
                <a:latin typeface="Microsoft Sans Serif" panose="020B0604020202020204" pitchFamily="34" charset="0"/>
                <a:ea typeface="Microsoft Sans Serif" panose="020B0604020202020204" pitchFamily="34" charset="0"/>
                <a:cs typeface="Microsoft Sans Serif" panose="020B0604020202020204" pitchFamily="34" charset="0"/>
              </a:rPr>
              <a:t>Agenda</a:t>
            </a:r>
          </a:p>
        </p:txBody>
      </p:sp>
      <p:sp>
        <p:nvSpPr>
          <p:cNvPr id="3" name="Content Placeholder 2">
            <a:extLst>
              <a:ext uri="{FF2B5EF4-FFF2-40B4-BE49-F238E27FC236}">
                <a16:creationId xmlns:a16="http://schemas.microsoft.com/office/drawing/2014/main" id="{9E503009-D740-46B7-9376-50C3562CE295}"/>
              </a:ext>
            </a:extLst>
          </p:cNvPr>
          <p:cNvSpPr>
            <a:spLocks noGrp="1"/>
          </p:cNvSpPr>
          <p:nvPr>
            <p:ph idx="1"/>
          </p:nvPr>
        </p:nvSpPr>
        <p:spPr>
          <a:xfrm>
            <a:off x="808638" y="2314401"/>
            <a:ext cx="10143668" cy="3435531"/>
          </a:xfrm>
        </p:spPr>
        <p:txBody>
          <a:bodyPr anchor="ctr">
            <a:normAutofit fontScale="92500" lnSpcReduction="10000"/>
          </a:bodyPr>
          <a:lstStyle/>
          <a:p>
            <a:r>
              <a:rPr lang="en-US" sz="1600" dirty="0">
                <a:latin typeface="Microsoft Sans Serif"/>
                <a:ea typeface="Microsoft Sans Serif"/>
                <a:cs typeface="Microsoft Sans Serif"/>
              </a:rPr>
              <a:t>Welcome </a:t>
            </a:r>
            <a:endParaRPr lang="en-US" sz="16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1600" dirty="0">
                <a:latin typeface="Microsoft Sans Serif"/>
                <a:ea typeface="Microsoft Sans Serif"/>
                <a:cs typeface="Microsoft Sans Serif"/>
              </a:rPr>
              <a:t>Introductions/ Webinar Logistics/ Learning Objectives</a:t>
            </a:r>
          </a:p>
          <a:p>
            <a:r>
              <a:rPr lang="en-US" sz="1600" dirty="0">
                <a:latin typeface="Microsoft Sans Serif"/>
                <a:ea typeface="Microsoft Sans Serif"/>
                <a:cs typeface="Microsoft Sans Serif"/>
              </a:rPr>
              <a:t>Expectations of the Mentoring Relationship </a:t>
            </a:r>
            <a:endPar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1600" dirty="0">
                <a:latin typeface="Microsoft Sans Serif"/>
                <a:ea typeface="Microsoft Sans Serif"/>
                <a:cs typeface="Microsoft Sans Serif"/>
              </a:rPr>
              <a:t>Role of a Mentor, Mentor Tasks &amp; Approaches</a:t>
            </a:r>
          </a:p>
          <a:p>
            <a:r>
              <a:rPr lang="en-US" sz="1600" dirty="0">
                <a:latin typeface="Microsoft Sans Serif"/>
                <a:ea typeface="Microsoft Sans Serif"/>
                <a:cs typeface="Microsoft Sans Serif"/>
              </a:rPr>
              <a:t>Communication (Reflective Listening, Open vs Closed Responses)</a:t>
            </a:r>
          </a:p>
          <a:p>
            <a:r>
              <a:rPr lang="en-US" sz="1600" dirty="0">
                <a:latin typeface="Microsoft Sans Serif"/>
                <a:ea typeface="Microsoft Sans Serif"/>
                <a:cs typeface="Microsoft Sans Serif"/>
              </a:rPr>
              <a:t>How to Set Healthy Boundaries (types, language, challenges)</a:t>
            </a:r>
          </a:p>
          <a:p>
            <a:r>
              <a:rPr lang="en-US" sz="1600" dirty="0">
                <a:latin typeface="Microsoft Sans Serif"/>
                <a:ea typeface="Microsoft Sans Serif"/>
                <a:cs typeface="Microsoft Sans Serif"/>
              </a:rPr>
              <a:t>How Mentoring Combats Trauma &amp; Violence </a:t>
            </a:r>
          </a:p>
          <a:p>
            <a:r>
              <a:rPr lang="en-US" sz="1600" dirty="0">
                <a:latin typeface="Microsoft Sans Serif"/>
                <a:ea typeface="Microsoft Sans Serif"/>
                <a:cs typeface="Microsoft Sans Serif"/>
              </a:rPr>
              <a:t>Roadblocks to Cultivating A Supportive Relationship</a:t>
            </a:r>
          </a:p>
          <a:p>
            <a:r>
              <a:rPr lang="en-US" sz="1600" dirty="0">
                <a:latin typeface="Microsoft Sans Serif"/>
                <a:ea typeface="Microsoft Sans Serif"/>
                <a:cs typeface="Microsoft Sans Serif"/>
              </a:rPr>
              <a:t>How to Have Conversations about Race</a:t>
            </a:r>
          </a:p>
          <a:p>
            <a:r>
              <a:rPr lang="en-US" sz="1600" dirty="0">
                <a:latin typeface="Microsoft Sans Serif"/>
                <a:ea typeface="Microsoft Sans Serif"/>
                <a:cs typeface="Microsoft Sans Serif"/>
              </a:rPr>
              <a:t>Questions </a:t>
            </a:r>
            <a:endPar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1600" dirty="0">
                <a:latin typeface="Microsoft Sans Serif"/>
                <a:ea typeface="Microsoft Sans Serif"/>
                <a:cs typeface="Microsoft Sans Serif"/>
              </a:rPr>
              <a:t>Wrap Up </a:t>
            </a:r>
            <a:endPar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1500"/>
          </a:p>
          <a:p>
            <a:endParaRPr lang="en-US" sz="1500"/>
          </a:p>
        </p:txBody>
      </p:sp>
      <p:sp>
        <p:nvSpPr>
          <p:cNvPr id="4" name="Footer Placeholder 3">
            <a:extLst>
              <a:ext uri="{FF2B5EF4-FFF2-40B4-BE49-F238E27FC236}">
                <a16:creationId xmlns:a16="http://schemas.microsoft.com/office/drawing/2014/main" id="{8EE84F2B-4ED0-4391-9517-3C4FB38D789E}"/>
              </a:ext>
            </a:extLst>
          </p:cNvPr>
          <p:cNvSpPr>
            <a:spLocks noGrp="1"/>
          </p:cNvSpPr>
          <p:nvPr>
            <p:ph type="ftr" sz="quarter" idx="11"/>
          </p:nvPr>
        </p:nvSpPr>
        <p:spPr>
          <a:xfrm>
            <a:off x="808638" y="6377340"/>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13" name="Picture 12" descr="A picture containing text&#10;&#10;Description automatically generated">
            <a:extLst>
              <a:ext uri="{FF2B5EF4-FFF2-40B4-BE49-F238E27FC236}">
                <a16:creationId xmlns:a16="http://schemas.microsoft.com/office/drawing/2014/main" id="{E248562E-CF58-45E5-A60F-D3FC297AF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648" y="6372595"/>
            <a:ext cx="510016" cy="365125"/>
          </a:xfrm>
          <a:prstGeom prst="rect">
            <a:avLst/>
          </a:prstGeom>
        </p:spPr>
      </p:pic>
    </p:spTree>
    <p:extLst>
      <p:ext uri="{BB962C8B-B14F-4D97-AF65-F5344CB8AC3E}">
        <p14:creationId xmlns:p14="http://schemas.microsoft.com/office/powerpoint/2010/main" val="151503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8B88-B4B0-4765-B426-23019282C30D}"/>
              </a:ext>
            </a:extLst>
          </p:cNvPr>
          <p:cNvSpPr>
            <a:spLocks noGrp="1"/>
          </p:cNvSpPr>
          <p:nvPr>
            <p:ph type="title"/>
          </p:nvPr>
        </p:nvSpPr>
        <p:spPr>
          <a:xfrm>
            <a:off x="1075766" y="1188637"/>
            <a:ext cx="3255083" cy="4480726"/>
          </a:xfrm>
        </p:spPr>
        <p:txBody>
          <a:bodyPr>
            <a:normAutofit/>
          </a:bodyPr>
          <a:lstStyle/>
          <a:p>
            <a:pPr algn="ctr"/>
            <a:r>
              <a:rPr lang="en-US">
                <a:latin typeface="Arial" panose="020B0604020202020204" pitchFamily="34" charset="0"/>
                <a:cs typeface="Arial" panose="020B0604020202020204" pitchFamily="34" charset="0"/>
              </a:rPr>
              <a:t>In this training you will learn…</a:t>
            </a:r>
          </a:p>
        </p:txBody>
      </p:sp>
      <p:sp>
        <p:nvSpPr>
          <p:cNvPr id="3" name="Content Placeholder 2">
            <a:extLst>
              <a:ext uri="{FF2B5EF4-FFF2-40B4-BE49-F238E27FC236}">
                <a16:creationId xmlns:a16="http://schemas.microsoft.com/office/drawing/2014/main" id="{35B0964F-6F42-4C97-9557-1F0ABF956156}"/>
              </a:ext>
            </a:extLst>
          </p:cNvPr>
          <p:cNvSpPr>
            <a:spLocks noGrp="1"/>
          </p:cNvSpPr>
          <p:nvPr>
            <p:ph idx="1"/>
          </p:nvPr>
        </p:nvSpPr>
        <p:spPr>
          <a:xfrm>
            <a:off x="5255260" y="1648870"/>
            <a:ext cx="4702848" cy="3560260"/>
          </a:xfrm>
        </p:spPr>
        <p:txBody>
          <a:bodyPr anchor="ctr">
            <a:normAutofit lnSpcReduction="10000"/>
          </a:bodyPr>
          <a:lstStyle/>
          <a:p>
            <a:r>
              <a:rPr lang="en-US" sz="2400" dirty="0">
                <a:latin typeface="Microsoft Sans Serif"/>
                <a:ea typeface="Microsoft Sans Serif"/>
                <a:cs typeface="Microsoft Sans Serif"/>
              </a:rPr>
              <a:t>The scope and limits of your role as a mentor </a:t>
            </a:r>
          </a:p>
          <a:p>
            <a:r>
              <a:rPr lang="en-US" sz="2400" dirty="0">
                <a:latin typeface="Microsoft Sans Serif"/>
                <a:ea typeface="Microsoft Sans Serif"/>
                <a:cs typeface="Microsoft Sans Serif"/>
              </a:rPr>
              <a:t>Approaches to mentoring/mentor tasks </a:t>
            </a:r>
          </a:p>
          <a:p>
            <a:r>
              <a:rPr lang="en-US" sz="2400" dirty="0">
                <a:latin typeface="Microsoft Sans Serif"/>
                <a:ea typeface="Microsoft Sans Serif"/>
                <a:cs typeface="Microsoft Sans Serif"/>
              </a:rPr>
              <a:t>How to set boundaries</a:t>
            </a:r>
          </a:p>
          <a:p>
            <a:r>
              <a:rPr lang="en-US" sz="2400" dirty="0">
                <a:latin typeface="Microsoft Sans Serif"/>
                <a:ea typeface="Microsoft Sans Serif"/>
                <a:cs typeface="Microsoft Sans Serif"/>
              </a:rPr>
              <a:t>Effective communication </a:t>
            </a:r>
          </a:p>
          <a:p>
            <a:r>
              <a:rPr lang="en-US" sz="2400" dirty="0">
                <a:latin typeface="Microsoft Sans Serif"/>
                <a:ea typeface="Microsoft Sans Serif"/>
                <a:cs typeface="Microsoft Sans Serif"/>
              </a:rPr>
              <a:t>How to support young people in the wake of violence and trauma</a:t>
            </a:r>
            <a:r>
              <a:rPr lang="en-US" sz="2400" dirty="0"/>
              <a:t> </a:t>
            </a:r>
            <a:endParaRPr lang="en-US" sz="2400" dirty="0">
              <a:cs typeface="Calibri"/>
            </a:endParaRPr>
          </a:p>
          <a:p>
            <a:endParaRPr lang="en-US" sz="2400"/>
          </a:p>
        </p:txBody>
      </p:sp>
      <p:sp>
        <p:nvSpPr>
          <p:cNvPr id="4" name="Footer Placeholder 3">
            <a:extLst>
              <a:ext uri="{FF2B5EF4-FFF2-40B4-BE49-F238E27FC236}">
                <a16:creationId xmlns:a16="http://schemas.microsoft.com/office/drawing/2014/main" id="{1714AA9D-2E5B-456C-9C34-687F740C73AC}"/>
              </a:ext>
            </a:extLst>
          </p:cNvPr>
          <p:cNvSpPr>
            <a:spLocks noGrp="1"/>
          </p:cNvSpPr>
          <p:nvPr>
            <p:ph type="ftr" sz="quarter" idx="11"/>
          </p:nvPr>
        </p:nvSpPr>
        <p:spPr>
          <a:xfrm>
            <a:off x="743790" y="6362016"/>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9" name="Picture 8" descr="A picture containing text&#10;&#10;Description automatically generated">
            <a:extLst>
              <a:ext uri="{FF2B5EF4-FFF2-40B4-BE49-F238E27FC236}">
                <a16:creationId xmlns:a16="http://schemas.microsoft.com/office/drawing/2014/main" id="{F84809FC-9878-43BA-984A-3E892A4EB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741" y="6362016"/>
            <a:ext cx="510016" cy="365125"/>
          </a:xfrm>
          <a:prstGeom prst="rect">
            <a:avLst/>
          </a:prstGeom>
        </p:spPr>
      </p:pic>
    </p:spTree>
    <p:extLst>
      <p:ext uri="{BB962C8B-B14F-4D97-AF65-F5344CB8AC3E}">
        <p14:creationId xmlns:p14="http://schemas.microsoft.com/office/powerpoint/2010/main" val="1136634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3D52-6DAA-48DA-81B9-BEBBCCA3900D}"/>
              </a:ext>
            </a:extLst>
          </p:cNvPr>
          <p:cNvSpPr>
            <a:spLocks noGrp="1"/>
          </p:cNvSpPr>
          <p:nvPr>
            <p:ph type="ctrTitle"/>
          </p:nvPr>
        </p:nvSpPr>
        <p:spPr>
          <a:xfrm>
            <a:off x="1524000" y="747225"/>
            <a:ext cx="9144000" cy="2387600"/>
          </a:xfrm>
        </p:spPr>
        <p:txBody>
          <a:bodyPr/>
          <a:lstStyle/>
          <a:p>
            <a:r>
              <a:rPr lang="en-US" b="1">
                <a:latin typeface="Microsoft Sans Serif"/>
                <a:ea typeface="Microsoft Sans Serif"/>
                <a:cs typeface="Calibri Light"/>
              </a:rPr>
              <a:t>Ice Breaker</a:t>
            </a:r>
            <a:r>
              <a:rPr lang="en-US">
                <a:cs typeface="Calibri Light"/>
              </a:rPr>
              <a:t> </a:t>
            </a:r>
          </a:p>
        </p:txBody>
      </p:sp>
      <p:sp>
        <p:nvSpPr>
          <p:cNvPr id="3" name="Subtitle 2">
            <a:extLst>
              <a:ext uri="{FF2B5EF4-FFF2-40B4-BE49-F238E27FC236}">
                <a16:creationId xmlns:a16="http://schemas.microsoft.com/office/drawing/2014/main" id="{2A565B25-911F-4CA5-933F-D6B2CBE14D31}"/>
              </a:ext>
            </a:extLst>
          </p:cNvPr>
          <p:cNvSpPr>
            <a:spLocks noGrp="1"/>
          </p:cNvSpPr>
          <p:nvPr>
            <p:ph type="subTitle" idx="1"/>
          </p:nvPr>
        </p:nvSpPr>
        <p:spPr>
          <a:xfrm>
            <a:off x="1524000" y="3508253"/>
            <a:ext cx="9144000" cy="1655762"/>
          </a:xfrm>
        </p:spPr>
        <p:txBody>
          <a:bodyPr vert="horz" lIns="91440" tIns="45720" rIns="91440" bIns="45720" rtlCol="0" anchor="t">
            <a:normAutofit/>
          </a:bodyPr>
          <a:lstStyle/>
          <a:p>
            <a:r>
              <a:rPr lang="en-US">
                <a:latin typeface="Microsoft Sans Serif"/>
                <a:ea typeface="+mn-lt"/>
                <a:cs typeface="+mn-lt"/>
              </a:rPr>
              <a:t>Tell us a song, movie, or book that describes your mentoring style...</a:t>
            </a:r>
          </a:p>
        </p:txBody>
      </p:sp>
      <p:sp>
        <p:nvSpPr>
          <p:cNvPr id="4" name="Footer Placeholder 3">
            <a:extLst>
              <a:ext uri="{FF2B5EF4-FFF2-40B4-BE49-F238E27FC236}">
                <a16:creationId xmlns:a16="http://schemas.microsoft.com/office/drawing/2014/main" id="{697BE93A-0845-4F39-84B6-6C8CF4C2D3D0}"/>
              </a:ext>
            </a:extLst>
          </p:cNvPr>
          <p:cNvSpPr>
            <a:spLocks noGrp="1"/>
          </p:cNvSpPr>
          <p:nvPr>
            <p:ph type="ftr" sz="quarter" idx="11"/>
          </p:nvPr>
        </p:nvSpPr>
        <p:spPr/>
        <p:txBody>
          <a:bodyPr/>
          <a:lstStyle/>
          <a:p>
            <a:r>
              <a:rPr lang="en-US"/>
              <a:t>Developed by MENTOR MD|DC </a:t>
            </a:r>
          </a:p>
        </p:txBody>
      </p:sp>
      <p:pic>
        <p:nvPicPr>
          <p:cNvPr id="5" name="Graphic 5" descr="Iceberg with solid fill">
            <a:extLst>
              <a:ext uri="{FF2B5EF4-FFF2-40B4-BE49-F238E27FC236}">
                <a16:creationId xmlns:a16="http://schemas.microsoft.com/office/drawing/2014/main" id="{E1409112-FB59-48E2-A47C-F3FCEAD558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4769" y="2151185"/>
            <a:ext cx="914400" cy="914400"/>
          </a:xfrm>
          <a:prstGeom prst="rect">
            <a:avLst/>
          </a:prstGeom>
        </p:spPr>
      </p:pic>
    </p:spTree>
    <p:extLst>
      <p:ext uri="{BB962C8B-B14F-4D97-AF65-F5344CB8AC3E}">
        <p14:creationId xmlns:p14="http://schemas.microsoft.com/office/powerpoint/2010/main" val="3927339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94CA-A5F6-47C3-A314-CE38D85DC12B}"/>
              </a:ext>
            </a:extLst>
          </p:cNvPr>
          <p:cNvSpPr>
            <a:spLocks noGrp="1"/>
          </p:cNvSpPr>
          <p:nvPr>
            <p:ph type="title"/>
          </p:nvPr>
        </p:nvSpPr>
        <p:spPr>
          <a:xfrm>
            <a:off x="808638" y="386930"/>
            <a:ext cx="9236700" cy="1188950"/>
          </a:xfrm>
        </p:spPr>
        <p:txBody>
          <a:bodyPr anchor="b">
            <a:normAutofit/>
          </a:bodyPr>
          <a:lstStyle/>
          <a:p>
            <a:pPr algn="ctr"/>
            <a:r>
              <a:rPr lang="en-US" sz="5400" b="1">
                <a:latin typeface="Arial" panose="020B0604020202020204" pitchFamily="34" charset="0"/>
                <a:cs typeface="Arial" panose="020B0604020202020204" pitchFamily="34" charset="0"/>
              </a:rPr>
              <a:t>Expectations in Mentoring </a:t>
            </a:r>
          </a:p>
        </p:txBody>
      </p:sp>
      <p:sp>
        <p:nvSpPr>
          <p:cNvPr id="3" name="Footer Placeholder 2">
            <a:extLst>
              <a:ext uri="{FF2B5EF4-FFF2-40B4-BE49-F238E27FC236}">
                <a16:creationId xmlns:a16="http://schemas.microsoft.com/office/drawing/2014/main" id="{56138DAA-E51C-4F8B-8443-C7B485E81585}"/>
              </a:ext>
            </a:extLst>
          </p:cNvPr>
          <p:cNvSpPr>
            <a:spLocks noGrp="1"/>
          </p:cNvSpPr>
          <p:nvPr>
            <p:ph type="ftr" sz="quarter" idx="11"/>
          </p:nvPr>
        </p:nvSpPr>
        <p:spPr>
          <a:xfrm>
            <a:off x="808638" y="6420615"/>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sp>
        <p:nvSpPr>
          <p:cNvPr id="4" name="TextBox 3">
            <a:extLst>
              <a:ext uri="{FF2B5EF4-FFF2-40B4-BE49-F238E27FC236}">
                <a16:creationId xmlns:a16="http://schemas.microsoft.com/office/drawing/2014/main" id="{6B427A00-737F-4B86-9B38-65E1C4AD1A0D}"/>
              </a:ext>
            </a:extLst>
          </p:cNvPr>
          <p:cNvSpPr txBox="1"/>
          <p:nvPr/>
        </p:nvSpPr>
        <p:spPr>
          <a:xfrm>
            <a:off x="1018876" y="1865861"/>
            <a:ext cx="10486981" cy="461665"/>
          </a:xfrm>
          <a:prstGeom prst="rect">
            <a:avLst/>
          </a:prstGeom>
          <a:noFill/>
        </p:spPr>
        <p:txBody>
          <a:bodyPr wrap="square" rtlCol="0">
            <a:spAutoFit/>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Ask Yourself…</a:t>
            </a:r>
          </a:p>
        </p:txBody>
      </p:sp>
      <p:sp>
        <p:nvSpPr>
          <p:cNvPr id="5" name="Thought Bubble: Cloud 4">
            <a:extLst>
              <a:ext uri="{FF2B5EF4-FFF2-40B4-BE49-F238E27FC236}">
                <a16:creationId xmlns:a16="http://schemas.microsoft.com/office/drawing/2014/main" id="{E0BDA9D3-AA98-4B1D-94FC-226B09407E5A}"/>
              </a:ext>
            </a:extLst>
          </p:cNvPr>
          <p:cNvSpPr/>
          <p:nvPr/>
        </p:nvSpPr>
        <p:spPr>
          <a:xfrm>
            <a:off x="4255533" y="3087135"/>
            <a:ext cx="3694699" cy="2016441"/>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What expectations do you have for your mentee going into this relationship?</a:t>
            </a:r>
          </a:p>
        </p:txBody>
      </p:sp>
      <p:sp>
        <p:nvSpPr>
          <p:cNvPr id="6" name="Thought Bubble: Cloud 5">
            <a:extLst>
              <a:ext uri="{FF2B5EF4-FFF2-40B4-BE49-F238E27FC236}">
                <a16:creationId xmlns:a16="http://schemas.microsoft.com/office/drawing/2014/main" id="{A1510679-3D48-4D73-A735-B6AFE9A60C15}"/>
              </a:ext>
            </a:extLst>
          </p:cNvPr>
          <p:cNvSpPr/>
          <p:nvPr/>
        </p:nvSpPr>
        <p:spPr>
          <a:xfrm>
            <a:off x="8280255" y="3083626"/>
            <a:ext cx="3544761" cy="2005573"/>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Are your expectations realistic? Could they impede on your mentee’s wellbeing?</a:t>
            </a:r>
          </a:p>
        </p:txBody>
      </p:sp>
      <p:sp>
        <p:nvSpPr>
          <p:cNvPr id="9" name="Thought Bubble: Cloud 8">
            <a:extLst>
              <a:ext uri="{FF2B5EF4-FFF2-40B4-BE49-F238E27FC236}">
                <a16:creationId xmlns:a16="http://schemas.microsoft.com/office/drawing/2014/main" id="{FFD938A9-B5E8-40AC-B4B7-E0E8677E1443}"/>
              </a:ext>
            </a:extLst>
          </p:cNvPr>
          <p:cNvSpPr/>
          <p:nvPr/>
        </p:nvSpPr>
        <p:spPr>
          <a:xfrm>
            <a:off x="426529" y="3087134"/>
            <a:ext cx="3498981" cy="2016441"/>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What do you expect to gain from this relationship?</a:t>
            </a:r>
          </a:p>
        </p:txBody>
      </p:sp>
      <p:pic>
        <p:nvPicPr>
          <p:cNvPr id="13" name="Picture 12" descr="A picture containing text&#10;&#10;Description automatically generated">
            <a:extLst>
              <a:ext uri="{FF2B5EF4-FFF2-40B4-BE49-F238E27FC236}">
                <a16:creationId xmlns:a16="http://schemas.microsoft.com/office/drawing/2014/main" id="{D0D3C267-EB48-429F-88F1-5AA9B40E4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196" y="6418769"/>
            <a:ext cx="510016" cy="365125"/>
          </a:xfrm>
          <a:prstGeom prst="rect">
            <a:avLst/>
          </a:prstGeom>
        </p:spPr>
      </p:pic>
    </p:spTree>
    <p:extLst>
      <p:ext uri="{BB962C8B-B14F-4D97-AF65-F5344CB8AC3E}">
        <p14:creationId xmlns:p14="http://schemas.microsoft.com/office/powerpoint/2010/main" val="248842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86CD3-E04F-4154-8273-1CF2F7694F0D}"/>
              </a:ext>
            </a:extLst>
          </p:cNvPr>
          <p:cNvSpPr txBox="1"/>
          <p:nvPr/>
        </p:nvSpPr>
        <p:spPr>
          <a:xfrm>
            <a:off x="1347313" y="1907423"/>
            <a:ext cx="9849751" cy="3032168"/>
          </a:xfrm>
          <a:prstGeom prst="rect">
            <a:avLst/>
          </a:prstGeom>
        </p:spPr>
        <p:txBody>
          <a:bodyPr vert="horz" lIns="91440" tIns="45720" rIns="91440" bIns="45720" rtlCol="0" anchor="ctr">
            <a:normAutofit/>
          </a:bodyPr>
          <a:lstStyle/>
          <a:p>
            <a:pPr algn="ctr">
              <a:lnSpc>
                <a:spcPct val="90000"/>
              </a:lnSpc>
              <a:spcAft>
                <a:spcPts val="600"/>
              </a:spcAft>
            </a:pPr>
            <a:r>
              <a:rPr lang="en-US" sz="4000">
                <a:latin typeface="Microsoft Sans Serif"/>
                <a:ea typeface="Microsoft Sans Serif"/>
                <a:cs typeface="Microsoft Sans Serif"/>
              </a:rPr>
              <a:t>“The delicate balance of mentoring someone is not creating them in your own image but giving them the opportunity to create themselves.” – Steven Spielberg</a:t>
            </a:r>
          </a:p>
        </p:txBody>
      </p:sp>
      <p:sp>
        <p:nvSpPr>
          <p:cNvPr id="3" name="Footer Placeholder 2">
            <a:extLst>
              <a:ext uri="{FF2B5EF4-FFF2-40B4-BE49-F238E27FC236}">
                <a16:creationId xmlns:a16="http://schemas.microsoft.com/office/drawing/2014/main" id="{78A8ADB8-421B-46CE-93F7-5D84E782A9D2}"/>
              </a:ext>
            </a:extLst>
          </p:cNvPr>
          <p:cNvSpPr>
            <a:spLocks noGrp="1"/>
          </p:cNvSpPr>
          <p:nvPr>
            <p:ph type="ftr" sz="quarter" idx="11"/>
          </p:nvPr>
        </p:nvSpPr>
        <p:spPr>
          <a:xfrm>
            <a:off x="853120" y="6405944"/>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12" name="Picture 11" descr="A picture containing text&#10;&#10;Description automatically generated">
            <a:extLst>
              <a:ext uri="{FF2B5EF4-FFF2-40B4-BE49-F238E27FC236}">
                <a16:creationId xmlns:a16="http://schemas.microsoft.com/office/drawing/2014/main" id="{A111C7F3-EA15-4A35-B444-1563DB239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707" y="6405943"/>
            <a:ext cx="510016" cy="365125"/>
          </a:xfrm>
          <a:prstGeom prst="rect">
            <a:avLst/>
          </a:prstGeom>
        </p:spPr>
      </p:pic>
    </p:spTree>
    <p:extLst>
      <p:ext uri="{BB962C8B-B14F-4D97-AF65-F5344CB8AC3E}">
        <p14:creationId xmlns:p14="http://schemas.microsoft.com/office/powerpoint/2010/main" val="4255183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2E91E5-61A0-46AB-8B3F-CD509F888CF3}"/>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a:latin typeface="Microsoft Sans Serif" panose="020B0604020202020204" pitchFamily="34" charset="0"/>
                <a:ea typeface="Microsoft Sans Serif" panose="020B0604020202020204" pitchFamily="34" charset="0"/>
                <a:cs typeface="Microsoft Sans Serif" panose="020B0604020202020204" pitchFamily="34" charset="0"/>
              </a:rPr>
              <a:t>What is a Mentor?</a:t>
            </a:r>
          </a:p>
        </p:txBody>
      </p:sp>
      <p:pic>
        <p:nvPicPr>
          <p:cNvPr id="3" name="Picture 2" descr="A picture containing person, indoor, wall, person&#10;&#10;Description automatically generated">
            <a:extLst>
              <a:ext uri="{FF2B5EF4-FFF2-40B4-BE49-F238E27FC236}">
                <a16:creationId xmlns:a16="http://schemas.microsoft.com/office/drawing/2014/main" id="{35A7BFDA-4EAA-42CF-A136-8D38BE07003E}"/>
              </a:ext>
            </a:extLst>
          </p:cNvPr>
          <p:cNvPicPr>
            <a:picLocks noChangeAspect="1"/>
          </p:cNvPicPr>
          <p:nvPr/>
        </p:nvPicPr>
        <p:blipFill rotWithShape="1">
          <a:blip r:embed="rId3">
            <a:extLst>
              <a:ext uri="{28A0092B-C50C-407E-A947-70E740481C1C}">
                <a14:useLocalDpi xmlns:a14="http://schemas.microsoft.com/office/drawing/2010/main" val="0"/>
              </a:ext>
            </a:extLst>
          </a:blip>
          <a:srcRect l="2559" r="-1" b="-1"/>
          <a:stretch/>
        </p:blipFill>
        <p:spPr>
          <a:xfrm>
            <a:off x="545238" y="858525"/>
            <a:ext cx="7608304" cy="5211906"/>
          </a:xfrm>
          <a:prstGeom prst="rect">
            <a:avLst/>
          </a:prstGeom>
        </p:spPr>
      </p:pic>
      <p:sp>
        <p:nvSpPr>
          <p:cNvPr id="2" name="Footer Placeholder 1">
            <a:extLst>
              <a:ext uri="{FF2B5EF4-FFF2-40B4-BE49-F238E27FC236}">
                <a16:creationId xmlns:a16="http://schemas.microsoft.com/office/drawing/2014/main" id="{B28F31F7-BA21-4A73-A52B-81ADF3E8EF1F}"/>
              </a:ext>
            </a:extLst>
          </p:cNvPr>
          <p:cNvSpPr>
            <a:spLocks noGrp="1"/>
          </p:cNvSpPr>
          <p:nvPr>
            <p:ph type="ftr" sz="quarter" idx="11"/>
          </p:nvPr>
        </p:nvSpPr>
        <p:spPr>
          <a:xfrm>
            <a:off x="882805" y="6378444"/>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9" name="Picture 8" descr="A picture containing text&#10;&#10;Description automatically generated">
            <a:extLst>
              <a:ext uri="{FF2B5EF4-FFF2-40B4-BE49-F238E27FC236}">
                <a16:creationId xmlns:a16="http://schemas.microsoft.com/office/drawing/2014/main" id="{F633BC96-BE51-4E96-B8FA-561C447D8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312" y="6378443"/>
            <a:ext cx="510016" cy="365125"/>
          </a:xfrm>
          <a:prstGeom prst="rect">
            <a:avLst/>
          </a:prstGeom>
        </p:spPr>
      </p:pic>
    </p:spTree>
    <p:extLst>
      <p:ext uri="{BB962C8B-B14F-4D97-AF65-F5344CB8AC3E}">
        <p14:creationId xmlns:p14="http://schemas.microsoft.com/office/powerpoint/2010/main" val="3635216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380B-AB74-4C6F-8AEC-5FE1622AFE5A}"/>
              </a:ext>
            </a:extLst>
          </p:cNvPr>
          <p:cNvSpPr>
            <a:spLocks noGrp="1"/>
          </p:cNvSpPr>
          <p:nvPr>
            <p:ph type="title"/>
          </p:nvPr>
        </p:nvSpPr>
        <p:spPr/>
        <p:txBody>
          <a:bodyPr>
            <a:normAutofit/>
          </a:bodyPr>
          <a:lstStyle/>
          <a:p>
            <a:r>
              <a:rPr lang="en-US" sz="4800" b="1">
                <a:latin typeface="Microsoft Sans Serif" panose="020B0604020202020204" pitchFamily="34" charset="0"/>
                <a:ea typeface="Microsoft Sans Serif" panose="020B0604020202020204" pitchFamily="34" charset="0"/>
                <a:cs typeface="Microsoft Sans Serif" panose="020B0604020202020204" pitchFamily="34" charset="0"/>
              </a:rPr>
              <a:t>A Mentor is…</a:t>
            </a:r>
          </a:p>
        </p:txBody>
      </p:sp>
      <p:sp>
        <p:nvSpPr>
          <p:cNvPr id="3" name="Content Placeholder 2">
            <a:extLst>
              <a:ext uri="{FF2B5EF4-FFF2-40B4-BE49-F238E27FC236}">
                <a16:creationId xmlns:a16="http://schemas.microsoft.com/office/drawing/2014/main" id="{0B5B7157-AC5E-4696-BE01-5A28F8FFCDFD}"/>
              </a:ext>
            </a:extLst>
          </p:cNvPr>
          <p:cNvSpPr>
            <a:spLocks noGrp="1"/>
          </p:cNvSpPr>
          <p:nvPr>
            <p:ph idx="1"/>
          </p:nvPr>
        </p:nvSpPr>
        <p:spPr>
          <a:xfrm>
            <a:off x="838200" y="1825625"/>
            <a:ext cx="10515600" cy="3576108"/>
          </a:xfrm>
        </p:spPr>
        <p:txBody>
          <a:bodyPr vert="horz" lIns="91440" tIns="45720" rIns="91440" bIns="45720" rtlCol="0" anchor="t">
            <a:normAutofit fontScale="92500"/>
          </a:bodyPr>
          <a:lstStyle/>
          <a:p>
            <a:pPr marL="0" indent="0">
              <a:buNone/>
            </a:pPr>
            <a:r>
              <a:rPr lang="en-US" dirty="0">
                <a:latin typeface="Microsoft Sans Serif"/>
                <a:ea typeface="Microsoft Sans Serif"/>
                <a:cs typeface="Microsoft Sans Serif"/>
              </a:rPr>
              <a:t>“… a caring guide, a wise advisor, a partner on a journey, a trusted</a:t>
            </a:r>
          </a:p>
          <a:p>
            <a:pPr marL="0" indent="0">
              <a:buNone/>
            </a:pPr>
            <a:r>
              <a:rPr lang="en-US" dirty="0">
                <a:latin typeface="Microsoft Sans Serif"/>
                <a:ea typeface="Microsoft Sans Serif"/>
                <a:cs typeface="Microsoft Sans Serif"/>
              </a:rPr>
              <a:t>friend. A mentor can serve as a mirror for the youth. They can show</a:t>
            </a:r>
          </a:p>
          <a:p>
            <a:pPr marL="0" indent="0">
              <a:buNone/>
            </a:pPr>
            <a:r>
              <a:rPr lang="en-US" dirty="0">
                <a:latin typeface="Microsoft Sans Serif"/>
                <a:ea typeface="Microsoft Sans Serif"/>
                <a:cs typeface="Microsoft Sans Serif"/>
              </a:rPr>
              <a:t>youth who they are and all they can become...what makes a mentor</a:t>
            </a:r>
          </a:p>
          <a:p>
            <a:pPr marL="0" indent="0">
              <a:buNone/>
            </a:pPr>
            <a:r>
              <a:rPr lang="en-US" dirty="0">
                <a:latin typeface="Microsoft Sans Serif"/>
                <a:ea typeface="Microsoft Sans Serif"/>
                <a:cs typeface="Microsoft Sans Serif"/>
              </a:rPr>
              <a:t>‘a Mentor’ is not that they are perfect or always know exactly what to</a:t>
            </a:r>
          </a:p>
          <a:p>
            <a:pPr marL="0" indent="0">
              <a:buNone/>
            </a:pPr>
            <a:r>
              <a:rPr lang="en-US" dirty="0">
                <a:latin typeface="Microsoft Sans Serif"/>
                <a:ea typeface="Microsoft Sans Serif"/>
                <a:cs typeface="Microsoft Sans Serif"/>
              </a:rPr>
              <a:t>say, but rather that they are able to form a strong connection with</a:t>
            </a:r>
          </a:p>
          <a:p>
            <a:pPr marL="0" indent="0">
              <a:buNone/>
            </a:pPr>
            <a:r>
              <a:rPr lang="en-US" dirty="0">
                <a:latin typeface="Microsoft Sans Serif"/>
                <a:ea typeface="Microsoft Sans Serif"/>
                <a:cs typeface="Microsoft Sans Serif"/>
              </a:rPr>
              <a:t>their mentee. This connection can serve as a catalyst for positive change and growth.”</a:t>
            </a:r>
          </a:p>
        </p:txBody>
      </p:sp>
      <p:sp>
        <p:nvSpPr>
          <p:cNvPr id="5" name="Footer Placeholder 4">
            <a:extLst>
              <a:ext uri="{FF2B5EF4-FFF2-40B4-BE49-F238E27FC236}">
                <a16:creationId xmlns:a16="http://schemas.microsoft.com/office/drawing/2014/main" id="{B071EB4B-7830-44E9-85E7-F7C063C31BF1}"/>
              </a:ext>
            </a:extLst>
          </p:cNvPr>
          <p:cNvSpPr>
            <a:spLocks noGrp="1"/>
          </p:cNvSpPr>
          <p:nvPr>
            <p:ph type="ftr" sz="quarter" idx="11"/>
          </p:nvPr>
        </p:nvSpPr>
        <p:spPr>
          <a:xfrm>
            <a:off x="838200" y="6405637"/>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sp>
        <p:nvSpPr>
          <p:cNvPr id="4" name="TextBox 3">
            <a:extLst>
              <a:ext uri="{FF2B5EF4-FFF2-40B4-BE49-F238E27FC236}">
                <a16:creationId xmlns:a16="http://schemas.microsoft.com/office/drawing/2014/main" id="{B53D24C9-30E1-4C27-9730-B0A6084DCE95}"/>
              </a:ext>
            </a:extLst>
          </p:cNvPr>
          <p:cNvSpPr txBox="1"/>
          <p:nvPr/>
        </p:nvSpPr>
        <p:spPr>
          <a:xfrm>
            <a:off x="838200" y="5908100"/>
            <a:ext cx="10515600" cy="461665"/>
          </a:xfrm>
          <a:prstGeom prst="rect">
            <a:avLst/>
          </a:prstGeom>
          <a:noFill/>
        </p:spPr>
        <p:txBody>
          <a:bodyPr wrap="square" rtlCol="0">
            <a:spAutoFit/>
          </a:bodyPr>
          <a:lstStyle/>
          <a:p>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Source: Arevalo, Elsy, </a:t>
            </a:r>
            <a:r>
              <a:rPr lang="en-US" sz="1200" err="1">
                <a:latin typeface="Microsoft Sans Serif" panose="020B0604020202020204" pitchFamily="34" charset="0"/>
                <a:ea typeface="Microsoft Sans Serif" panose="020B0604020202020204" pitchFamily="34" charset="0"/>
                <a:cs typeface="Microsoft Sans Serif" panose="020B0604020202020204" pitchFamily="34" charset="0"/>
              </a:rPr>
              <a:t>Boggan</a:t>
            </a: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200" err="1">
                <a:latin typeface="Microsoft Sans Serif" panose="020B0604020202020204" pitchFamily="34" charset="0"/>
                <a:ea typeface="Microsoft Sans Serif" panose="020B0604020202020204" pitchFamily="34" charset="0"/>
                <a:cs typeface="Microsoft Sans Serif" panose="020B0604020202020204" pitchFamily="34" charset="0"/>
              </a:rPr>
              <a:t>DeVone</a:t>
            </a: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 &amp; West, Lynne. (2004). Designing and Customizing Mentor Training. Center for Applied Research Solutions, Inc. California Department of Alcohol and Drug Programs.</a:t>
            </a:r>
          </a:p>
        </p:txBody>
      </p:sp>
      <p:pic>
        <p:nvPicPr>
          <p:cNvPr id="6" name="Picture 5" descr="A picture containing text&#10;&#10;Description automatically generated">
            <a:extLst>
              <a:ext uri="{FF2B5EF4-FFF2-40B4-BE49-F238E27FC236}">
                <a16:creationId xmlns:a16="http://schemas.microsoft.com/office/drawing/2014/main" id="{DDE94B62-0236-440D-BA56-9DE339DE5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404" y="6405636"/>
            <a:ext cx="510016" cy="365125"/>
          </a:xfrm>
          <a:prstGeom prst="rect">
            <a:avLst/>
          </a:prstGeom>
        </p:spPr>
      </p:pic>
    </p:spTree>
    <p:extLst>
      <p:ext uri="{BB962C8B-B14F-4D97-AF65-F5344CB8AC3E}">
        <p14:creationId xmlns:p14="http://schemas.microsoft.com/office/powerpoint/2010/main" val="195564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07B2-C470-4974-BED8-EFE30F557C0A}"/>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Instructional Slide </a:t>
            </a:r>
            <a:br>
              <a:rPr lang="en-US" b="1">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*remove before presenting*</a:t>
            </a:r>
          </a:p>
        </p:txBody>
      </p:sp>
      <p:sp>
        <p:nvSpPr>
          <p:cNvPr id="3" name="Content Placeholder 2">
            <a:extLst>
              <a:ext uri="{FF2B5EF4-FFF2-40B4-BE49-F238E27FC236}">
                <a16:creationId xmlns:a16="http://schemas.microsoft.com/office/drawing/2014/main" id="{7EA65E07-62BC-4521-B3EA-959C8A5A1FB6}"/>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Microsoft Sans Serif"/>
              </a:rPr>
              <a:t>This template deck is a two-part training that includes your programs orientation and pre-training for new mentors </a:t>
            </a:r>
          </a:p>
          <a:p>
            <a:pPr lvl="1"/>
            <a:r>
              <a:rPr lang="en-US">
                <a:latin typeface="Microsoft Sans Serif"/>
                <a:ea typeface="Microsoft Sans Serif"/>
                <a:cs typeface="Microsoft Sans Serif"/>
              </a:rPr>
              <a:t>Program orientation is approx. 60 minutes </a:t>
            </a:r>
          </a:p>
          <a:p>
            <a:pPr lvl="1"/>
            <a:r>
              <a:rPr lang="en-US">
                <a:latin typeface="Microsoft Sans Serif"/>
                <a:ea typeface="Microsoft Sans Serif"/>
                <a:cs typeface="Microsoft Sans Serif"/>
              </a:rPr>
              <a:t>Pre-training is approx. 90-120 minutes</a:t>
            </a:r>
          </a:p>
          <a:p>
            <a:r>
              <a:rPr lang="en-US">
                <a:latin typeface="Microsoft Sans Serif"/>
                <a:ea typeface="Microsoft Sans Serif"/>
                <a:cs typeface="Microsoft Sans Serif"/>
              </a:rPr>
              <a:t>The deck is meant to be a skeletal version and you are free to customize, add, and remove at your will </a:t>
            </a:r>
          </a:p>
          <a:p>
            <a:r>
              <a:rPr lang="en-US">
                <a:latin typeface="Microsoft Sans Serif"/>
                <a:ea typeface="Microsoft Sans Serif"/>
                <a:cs typeface="Microsoft Sans Serif"/>
              </a:rPr>
              <a:t>All </a:t>
            </a:r>
            <a:r>
              <a:rPr lang="en-US">
                <a:highlight>
                  <a:srgbClr val="FFFF00"/>
                </a:highlight>
                <a:latin typeface="Microsoft Sans Serif"/>
                <a:ea typeface="Microsoft Sans Serif"/>
                <a:cs typeface="Microsoft Sans Serif"/>
              </a:rPr>
              <a:t>highlighted items</a:t>
            </a:r>
            <a:r>
              <a:rPr lang="en-US">
                <a:latin typeface="Microsoft Sans Serif"/>
                <a:ea typeface="Microsoft Sans Serif"/>
                <a:cs typeface="Microsoft Sans Serif"/>
              </a:rPr>
              <a:t> are meant for info that is unique to your program</a:t>
            </a:r>
          </a:p>
        </p:txBody>
      </p:sp>
      <p:sp>
        <p:nvSpPr>
          <p:cNvPr id="4" name="Footer Placeholder 3">
            <a:extLst>
              <a:ext uri="{FF2B5EF4-FFF2-40B4-BE49-F238E27FC236}">
                <a16:creationId xmlns:a16="http://schemas.microsoft.com/office/drawing/2014/main" id="{940D6357-7046-4203-99CC-6FE5739C1365}"/>
              </a:ext>
            </a:extLst>
          </p:cNvPr>
          <p:cNvSpPr>
            <a:spLocks noGrp="1"/>
          </p:cNvSpPr>
          <p:nvPr>
            <p:ph type="ftr" sz="quarter" idx="11"/>
          </p:nvPr>
        </p:nvSpPr>
        <p:spPr>
          <a:xfrm>
            <a:off x="838200" y="6311900"/>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5" name="Picture 4" descr="A picture containing text&#10;&#10;Description automatically generated">
            <a:extLst>
              <a:ext uri="{FF2B5EF4-FFF2-40B4-BE49-F238E27FC236}">
                <a16:creationId xmlns:a16="http://schemas.microsoft.com/office/drawing/2014/main" id="{DE854785-85DA-4C59-B10E-3EB5F21F7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497" y="6310312"/>
            <a:ext cx="510016" cy="365125"/>
          </a:xfrm>
          <a:prstGeom prst="rect">
            <a:avLst/>
          </a:prstGeom>
        </p:spPr>
      </p:pic>
    </p:spTree>
    <p:extLst>
      <p:ext uri="{BB962C8B-B14F-4D97-AF65-F5344CB8AC3E}">
        <p14:creationId xmlns:p14="http://schemas.microsoft.com/office/powerpoint/2010/main" val="4083582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E177-D9FD-4034-B2CB-672CB2356950}"/>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Mentor Roles</a:t>
            </a:r>
          </a:p>
        </p:txBody>
      </p:sp>
      <p:graphicFrame>
        <p:nvGraphicFramePr>
          <p:cNvPr id="4" name="Table 4">
            <a:extLst>
              <a:ext uri="{FF2B5EF4-FFF2-40B4-BE49-F238E27FC236}">
                <a16:creationId xmlns:a16="http://schemas.microsoft.com/office/drawing/2014/main" id="{491841DC-5AD6-4DEE-AFCB-24DDB510E689}"/>
              </a:ext>
            </a:extLst>
          </p:cNvPr>
          <p:cNvGraphicFramePr>
            <a:graphicFrameLocks noGrp="1"/>
          </p:cNvGraphicFramePr>
          <p:nvPr>
            <p:ph idx="1"/>
            <p:extLst>
              <p:ext uri="{D42A27DB-BD31-4B8C-83A1-F6EECF244321}">
                <p14:modId xmlns:p14="http://schemas.microsoft.com/office/powerpoint/2010/main" val="2647388758"/>
              </p:ext>
            </p:extLst>
          </p:nvPr>
        </p:nvGraphicFramePr>
        <p:xfrm>
          <a:off x="838200" y="1825625"/>
          <a:ext cx="10515600" cy="3718560"/>
        </p:xfrm>
        <a:graphic>
          <a:graphicData uri="http://schemas.openxmlformats.org/drawingml/2006/table">
            <a:tbl>
              <a:tblPr firstRow="1" bandRow="1">
                <a:tableStyleId>{073A0DAA-6AF3-43AB-8588-CEC1D06C72B9}</a:tableStyleId>
              </a:tblPr>
              <a:tblGrid>
                <a:gridCol w="5257800">
                  <a:extLst>
                    <a:ext uri="{9D8B030D-6E8A-4147-A177-3AD203B41FA5}">
                      <a16:colId xmlns:a16="http://schemas.microsoft.com/office/drawing/2014/main" val="350749771"/>
                    </a:ext>
                  </a:extLst>
                </a:gridCol>
                <a:gridCol w="5257800">
                  <a:extLst>
                    <a:ext uri="{9D8B030D-6E8A-4147-A177-3AD203B41FA5}">
                      <a16:colId xmlns:a16="http://schemas.microsoft.com/office/drawing/2014/main" val="887284803"/>
                    </a:ext>
                  </a:extLst>
                </a:gridCol>
              </a:tblGrid>
              <a:tr h="370840">
                <a:tc>
                  <a:txBody>
                    <a:bodyPr/>
                    <a:lstStyle/>
                    <a:p>
                      <a:r>
                        <a:rPr lang="en-US" sz="2800">
                          <a:latin typeface="Microsoft Sans Serif"/>
                        </a:rPr>
                        <a:t>A mentor is…</a:t>
                      </a:r>
                    </a:p>
                  </a:txBody>
                  <a:tcPr/>
                </a:tc>
                <a:tc>
                  <a:txBody>
                    <a:bodyPr/>
                    <a:lstStyle/>
                    <a:p>
                      <a:r>
                        <a:rPr lang="en-US" sz="2800">
                          <a:latin typeface="Microsoft Sans Serif"/>
                        </a:rPr>
                        <a:t>A mentor is not…</a:t>
                      </a:r>
                    </a:p>
                  </a:txBody>
                  <a:tcPr/>
                </a:tc>
                <a:extLst>
                  <a:ext uri="{0D108BD9-81ED-4DB2-BD59-A6C34878D82A}">
                    <a16:rowId xmlns:a16="http://schemas.microsoft.com/office/drawing/2014/main" val="1147333371"/>
                  </a:ext>
                </a:extLst>
              </a:tr>
              <a:tr h="370840">
                <a:tc>
                  <a:txBody>
                    <a:bodyPr/>
                    <a:lstStyle/>
                    <a:p>
                      <a:r>
                        <a:rPr lang="en-US" sz="2400">
                          <a:latin typeface="Microsoft Sans Serif"/>
                        </a:rPr>
                        <a:t>Friend</a:t>
                      </a:r>
                    </a:p>
                  </a:txBody>
                  <a:tcPr/>
                </a:tc>
                <a:tc>
                  <a:txBody>
                    <a:bodyPr/>
                    <a:lstStyle/>
                    <a:p>
                      <a:r>
                        <a:rPr lang="en-US" sz="2400">
                          <a:latin typeface="Microsoft Sans Serif"/>
                        </a:rPr>
                        <a:t>Surrogate parent </a:t>
                      </a:r>
                      <a:endParaRPr lang="en-US" sz="2400">
                        <a:latin typeface="Microsoft Sans Serif"/>
                        <a:ea typeface="Microsoft Sans Serif"/>
                        <a:cs typeface="Microsoft Sans Serif"/>
                      </a:endParaRPr>
                    </a:p>
                  </a:txBody>
                  <a:tcPr/>
                </a:tc>
                <a:extLst>
                  <a:ext uri="{0D108BD9-81ED-4DB2-BD59-A6C34878D82A}">
                    <a16:rowId xmlns:a16="http://schemas.microsoft.com/office/drawing/2014/main" val="96015177"/>
                  </a:ext>
                </a:extLst>
              </a:tr>
              <a:tr h="370840">
                <a:tc>
                  <a:txBody>
                    <a:bodyPr/>
                    <a:lstStyle/>
                    <a:p>
                      <a:r>
                        <a:rPr lang="en-US" sz="2400">
                          <a:latin typeface="Microsoft Sans Serif"/>
                        </a:rPr>
                        <a:t>Coach</a:t>
                      </a:r>
                    </a:p>
                  </a:txBody>
                  <a:tcPr/>
                </a:tc>
                <a:tc>
                  <a:txBody>
                    <a:bodyPr/>
                    <a:lstStyle/>
                    <a:p>
                      <a:r>
                        <a:rPr lang="en-US" sz="2400">
                          <a:latin typeface="Microsoft Sans Serif"/>
                        </a:rPr>
                        <a:t>School Teacher </a:t>
                      </a:r>
                      <a:endParaRPr lang="en-US" sz="2400">
                        <a:latin typeface="Microsoft Sans Serif"/>
                        <a:ea typeface="Microsoft Sans Serif"/>
                        <a:cs typeface="Microsoft Sans Serif"/>
                      </a:endParaRPr>
                    </a:p>
                  </a:txBody>
                  <a:tcPr/>
                </a:tc>
                <a:extLst>
                  <a:ext uri="{0D108BD9-81ED-4DB2-BD59-A6C34878D82A}">
                    <a16:rowId xmlns:a16="http://schemas.microsoft.com/office/drawing/2014/main" val="2326243363"/>
                  </a:ext>
                </a:extLst>
              </a:tr>
              <a:tr h="0">
                <a:tc>
                  <a:txBody>
                    <a:bodyPr/>
                    <a:lstStyle/>
                    <a:p>
                      <a:r>
                        <a:rPr lang="en-US" sz="2400">
                          <a:latin typeface="Microsoft Sans Serif"/>
                        </a:rPr>
                        <a:t>A nurturer of possibilities</a:t>
                      </a:r>
                    </a:p>
                  </a:txBody>
                  <a:tcPr/>
                </a:tc>
                <a:tc>
                  <a:txBody>
                    <a:bodyPr/>
                    <a:lstStyle/>
                    <a:p>
                      <a:r>
                        <a:rPr lang="en-US" sz="2400">
                          <a:latin typeface="Microsoft Sans Serif"/>
                        </a:rPr>
                        <a:t>Disciplinarian </a:t>
                      </a:r>
                    </a:p>
                  </a:txBody>
                  <a:tcPr/>
                </a:tc>
                <a:extLst>
                  <a:ext uri="{0D108BD9-81ED-4DB2-BD59-A6C34878D82A}">
                    <a16:rowId xmlns:a16="http://schemas.microsoft.com/office/drawing/2014/main" val="1215977781"/>
                  </a:ext>
                </a:extLst>
              </a:tr>
              <a:tr h="370840">
                <a:tc>
                  <a:txBody>
                    <a:bodyPr/>
                    <a:lstStyle/>
                    <a:p>
                      <a:r>
                        <a:rPr lang="en-US" sz="2400">
                          <a:latin typeface="Microsoft Sans Serif"/>
                        </a:rPr>
                        <a:t>Motivator </a:t>
                      </a:r>
                      <a:endParaRPr lang="en-US" sz="2400">
                        <a:latin typeface="Microsoft Sans Serif"/>
                        <a:ea typeface="Microsoft Sans Serif"/>
                        <a:cs typeface="Microsoft Sans Serif"/>
                      </a:endParaRPr>
                    </a:p>
                  </a:txBody>
                  <a:tcPr/>
                </a:tc>
                <a:tc>
                  <a:txBody>
                    <a:bodyPr/>
                    <a:lstStyle/>
                    <a:p>
                      <a:r>
                        <a:rPr lang="en-US" sz="2400">
                          <a:latin typeface="Microsoft Sans Serif"/>
                        </a:rPr>
                        <a:t>Psychologist</a:t>
                      </a:r>
                    </a:p>
                  </a:txBody>
                  <a:tcPr/>
                </a:tc>
                <a:extLst>
                  <a:ext uri="{0D108BD9-81ED-4DB2-BD59-A6C34878D82A}">
                    <a16:rowId xmlns:a16="http://schemas.microsoft.com/office/drawing/2014/main" val="1413439109"/>
                  </a:ext>
                </a:extLst>
              </a:tr>
              <a:tr h="370840">
                <a:tc>
                  <a:txBody>
                    <a:bodyPr/>
                    <a:lstStyle/>
                    <a:p>
                      <a:r>
                        <a:rPr lang="en-US" sz="2400">
                          <a:latin typeface="Microsoft Sans Serif"/>
                        </a:rPr>
                        <a:t>Advisor</a:t>
                      </a:r>
                    </a:p>
                  </a:txBody>
                  <a:tcPr/>
                </a:tc>
                <a:tc>
                  <a:txBody>
                    <a:bodyPr/>
                    <a:lstStyle/>
                    <a:p>
                      <a:r>
                        <a:rPr lang="en-US" sz="2400">
                          <a:latin typeface="Microsoft Sans Serif"/>
                        </a:rPr>
                        <a:t>ATM Machine</a:t>
                      </a:r>
                    </a:p>
                  </a:txBody>
                  <a:tcPr/>
                </a:tc>
                <a:extLst>
                  <a:ext uri="{0D108BD9-81ED-4DB2-BD59-A6C34878D82A}">
                    <a16:rowId xmlns:a16="http://schemas.microsoft.com/office/drawing/2014/main" val="659296277"/>
                  </a:ext>
                </a:extLst>
              </a:tr>
              <a:tr h="370840">
                <a:tc>
                  <a:txBody>
                    <a:bodyPr/>
                    <a:lstStyle/>
                    <a:p>
                      <a:r>
                        <a:rPr lang="en-US" sz="2400">
                          <a:latin typeface="Microsoft Sans Serif"/>
                        </a:rPr>
                        <a:t>Listener </a:t>
                      </a:r>
                      <a:endParaRPr lang="en-US" sz="2400">
                        <a:latin typeface="Microsoft Sans Serif"/>
                        <a:ea typeface="Microsoft Sans Serif"/>
                        <a:cs typeface="Microsoft Sans Serif"/>
                      </a:endParaRPr>
                    </a:p>
                  </a:txBody>
                  <a:tcPr/>
                </a:tc>
                <a:tc>
                  <a:txBody>
                    <a:bodyPr/>
                    <a:lstStyle/>
                    <a:p>
                      <a:r>
                        <a:rPr lang="en-US" sz="2400">
                          <a:latin typeface="Microsoft Sans Serif"/>
                        </a:rPr>
                        <a:t>Therapist</a:t>
                      </a:r>
                    </a:p>
                  </a:txBody>
                  <a:tcPr/>
                </a:tc>
                <a:extLst>
                  <a:ext uri="{0D108BD9-81ED-4DB2-BD59-A6C34878D82A}">
                    <a16:rowId xmlns:a16="http://schemas.microsoft.com/office/drawing/2014/main" val="3430532579"/>
                  </a:ext>
                </a:extLst>
              </a:tr>
              <a:tr h="370840">
                <a:tc>
                  <a:txBody>
                    <a:bodyPr/>
                    <a:lstStyle/>
                    <a:p>
                      <a:r>
                        <a:rPr lang="en-US" sz="2400">
                          <a:latin typeface="Microsoft Sans Serif"/>
                        </a:rPr>
                        <a:t>Advocate</a:t>
                      </a:r>
                    </a:p>
                  </a:txBody>
                  <a:tcPr/>
                </a:tc>
                <a:tc>
                  <a:txBody>
                    <a:bodyPr/>
                    <a:lstStyle/>
                    <a:p>
                      <a:r>
                        <a:rPr lang="en-US" sz="2400">
                          <a:latin typeface="Microsoft Sans Serif"/>
                        </a:rPr>
                        <a:t>Savior</a:t>
                      </a:r>
                    </a:p>
                  </a:txBody>
                  <a:tcPr/>
                </a:tc>
                <a:extLst>
                  <a:ext uri="{0D108BD9-81ED-4DB2-BD59-A6C34878D82A}">
                    <a16:rowId xmlns:a16="http://schemas.microsoft.com/office/drawing/2014/main" val="2831957297"/>
                  </a:ext>
                </a:extLst>
              </a:tr>
            </a:tbl>
          </a:graphicData>
        </a:graphic>
      </p:graphicFrame>
      <p:sp>
        <p:nvSpPr>
          <p:cNvPr id="3" name="Footer Placeholder 2">
            <a:extLst>
              <a:ext uri="{FF2B5EF4-FFF2-40B4-BE49-F238E27FC236}">
                <a16:creationId xmlns:a16="http://schemas.microsoft.com/office/drawing/2014/main" id="{D77E4FDE-68A9-442D-9CF6-A6DCCFEF58C3}"/>
              </a:ext>
            </a:extLst>
          </p:cNvPr>
          <p:cNvSpPr>
            <a:spLocks noGrp="1"/>
          </p:cNvSpPr>
          <p:nvPr>
            <p:ph type="ftr" sz="quarter" idx="11"/>
          </p:nvPr>
        </p:nvSpPr>
        <p:spPr>
          <a:xfrm>
            <a:off x="838200" y="6310312"/>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5" name="Picture 4" descr="A picture containing text&#10;&#10;Description automatically generated">
            <a:extLst>
              <a:ext uri="{FF2B5EF4-FFF2-40B4-BE49-F238E27FC236}">
                <a16:creationId xmlns:a16="http://schemas.microsoft.com/office/drawing/2014/main" id="{DAE44AE3-2C8C-4F3A-9530-F7BFAFC92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951" y="6310311"/>
            <a:ext cx="510016" cy="365125"/>
          </a:xfrm>
          <a:prstGeom prst="rect">
            <a:avLst/>
          </a:prstGeom>
        </p:spPr>
      </p:pic>
    </p:spTree>
    <p:extLst>
      <p:ext uri="{BB962C8B-B14F-4D97-AF65-F5344CB8AC3E}">
        <p14:creationId xmlns:p14="http://schemas.microsoft.com/office/powerpoint/2010/main" val="343067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8393-0FEE-4B1B-8AA0-CA5C6975BD1C}"/>
              </a:ext>
            </a:extLst>
          </p:cNvPr>
          <p:cNvSpPr>
            <a:spLocks noGrp="1"/>
          </p:cNvSpPr>
          <p:nvPr>
            <p:ph type="title"/>
          </p:nvPr>
        </p:nvSpPr>
        <p:spPr>
          <a:xfrm>
            <a:off x="1285240" y="610211"/>
            <a:ext cx="8074815" cy="1618489"/>
          </a:xfrm>
        </p:spPr>
        <p:txBody>
          <a:bodyPr anchor="ctr">
            <a:normAutofit/>
          </a:bodyPr>
          <a:lstStyle/>
          <a:p>
            <a:r>
              <a:rPr lang="en-US" sz="6000" b="1">
                <a:latin typeface="Microsoft Sans Serif" panose="020B0604020202020204" pitchFamily="34" charset="0"/>
                <a:ea typeface="Microsoft Sans Serif" panose="020B0604020202020204" pitchFamily="34" charset="0"/>
                <a:cs typeface="Microsoft Sans Serif" panose="020B0604020202020204" pitchFamily="34" charset="0"/>
              </a:rPr>
              <a:t>Mentor Tasks </a:t>
            </a:r>
          </a:p>
        </p:txBody>
      </p:sp>
      <p:sp>
        <p:nvSpPr>
          <p:cNvPr id="3" name="Content Placeholder 2">
            <a:extLst>
              <a:ext uri="{FF2B5EF4-FFF2-40B4-BE49-F238E27FC236}">
                <a16:creationId xmlns:a16="http://schemas.microsoft.com/office/drawing/2014/main" id="{D2A28E95-D270-4B0D-8836-26123DBE5D77}"/>
              </a:ext>
            </a:extLst>
          </p:cNvPr>
          <p:cNvSpPr>
            <a:spLocks noGrp="1"/>
          </p:cNvSpPr>
          <p:nvPr>
            <p:ph idx="1"/>
          </p:nvPr>
        </p:nvSpPr>
        <p:spPr>
          <a:xfrm>
            <a:off x="1285240" y="2468881"/>
            <a:ext cx="9230360" cy="3300984"/>
          </a:xfrm>
        </p:spPr>
        <p:txBody>
          <a:bodyPr anchor="t">
            <a:normAutofit fontScale="92500" lnSpcReduction="10000"/>
          </a:bodyPr>
          <a:lstStyle/>
          <a:p>
            <a:pPr>
              <a:lnSpc>
                <a:spcPct val="150000"/>
              </a:lnSpc>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Establish a positive, personal relationship with mentee</a:t>
            </a:r>
          </a:p>
          <a:p>
            <a:pPr>
              <a:lnSpc>
                <a:spcPct val="150000"/>
              </a:lnSpc>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Help mentee to develop or begin to develop life skills </a:t>
            </a:r>
          </a:p>
          <a:p>
            <a:pPr>
              <a:lnSpc>
                <a:spcPct val="150000"/>
              </a:lnSpc>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Assist mentee in identifying additional resources </a:t>
            </a:r>
          </a:p>
          <a:p>
            <a:pPr>
              <a:lnSpc>
                <a:spcPct val="150000"/>
              </a:lnSpc>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Increase mentee’s ability to interact with people/groups/things from various backgrounds </a:t>
            </a:r>
          </a:p>
        </p:txBody>
      </p:sp>
      <p:sp>
        <p:nvSpPr>
          <p:cNvPr id="4" name="Footer Placeholder 3">
            <a:extLst>
              <a:ext uri="{FF2B5EF4-FFF2-40B4-BE49-F238E27FC236}">
                <a16:creationId xmlns:a16="http://schemas.microsoft.com/office/drawing/2014/main" id="{A8CD7D6B-CA04-4B7E-9656-F3ADC27CCCB6}"/>
              </a:ext>
            </a:extLst>
          </p:cNvPr>
          <p:cNvSpPr>
            <a:spLocks noGrp="1"/>
          </p:cNvSpPr>
          <p:nvPr>
            <p:ph type="ftr" sz="quarter" idx="11"/>
          </p:nvPr>
        </p:nvSpPr>
        <p:spPr>
          <a:xfrm>
            <a:off x="816180" y="6351148"/>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9" name="Picture 8" descr="A picture containing text&#10;&#10;Description automatically generated">
            <a:extLst>
              <a:ext uri="{FF2B5EF4-FFF2-40B4-BE49-F238E27FC236}">
                <a16:creationId xmlns:a16="http://schemas.microsoft.com/office/drawing/2014/main" id="{F3286536-CC33-4F70-9157-CEC852C43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273" y="6348096"/>
            <a:ext cx="510016" cy="365125"/>
          </a:xfrm>
          <a:prstGeom prst="rect">
            <a:avLst/>
          </a:prstGeom>
        </p:spPr>
      </p:pic>
    </p:spTree>
    <p:extLst>
      <p:ext uri="{BB962C8B-B14F-4D97-AF65-F5344CB8AC3E}">
        <p14:creationId xmlns:p14="http://schemas.microsoft.com/office/powerpoint/2010/main" val="3834148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E939-3AB7-41DD-B90B-52CEEA63E97E}"/>
              </a:ext>
            </a:extLst>
          </p:cNvPr>
          <p:cNvSpPr>
            <a:spLocks noGrp="1"/>
          </p:cNvSpPr>
          <p:nvPr>
            <p:ph type="title"/>
          </p:nvPr>
        </p:nvSpPr>
        <p:spPr>
          <a:xfrm>
            <a:off x="1181340" y="640823"/>
            <a:ext cx="3418659" cy="5583148"/>
          </a:xfrm>
        </p:spPr>
        <p:txBody>
          <a:bodyPr anchor="ctr">
            <a:normAutofit/>
          </a:bodyPr>
          <a:lstStyle/>
          <a:p>
            <a:r>
              <a:rPr lang="en-US" sz="5400" b="1">
                <a:latin typeface="Microsoft Sans Serif" panose="020B0604020202020204" pitchFamily="34" charset="0"/>
                <a:ea typeface="Microsoft Sans Serif" panose="020B0604020202020204" pitchFamily="34" charset="0"/>
                <a:cs typeface="Microsoft Sans Serif" panose="020B0604020202020204" pitchFamily="34" charset="0"/>
              </a:rPr>
              <a:t>Trauma in Young People</a:t>
            </a:r>
          </a:p>
        </p:txBody>
      </p:sp>
      <p:sp>
        <p:nvSpPr>
          <p:cNvPr id="3" name="Footer Placeholder 2">
            <a:extLst>
              <a:ext uri="{FF2B5EF4-FFF2-40B4-BE49-F238E27FC236}">
                <a16:creationId xmlns:a16="http://schemas.microsoft.com/office/drawing/2014/main" id="{09244D99-FB0D-450A-9B7D-576B2475000F}"/>
              </a:ext>
            </a:extLst>
          </p:cNvPr>
          <p:cNvSpPr>
            <a:spLocks noGrp="1"/>
          </p:cNvSpPr>
          <p:nvPr>
            <p:ph type="ftr" sz="quarter" idx="11"/>
          </p:nvPr>
        </p:nvSpPr>
        <p:spPr>
          <a:xfrm>
            <a:off x="838200" y="6334919"/>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7" name="Picture 6" descr="A picture containing text&#10;&#10;Description automatically generated">
            <a:extLst>
              <a:ext uri="{FF2B5EF4-FFF2-40B4-BE49-F238E27FC236}">
                <a16:creationId xmlns:a16="http://schemas.microsoft.com/office/drawing/2014/main" id="{7CE72F4B-6FAD-4453-82B8-CA146F3D7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253" y="6334918"/>
            <a:ext cx="510016" cy="365125"/>
          </a:xfrm>
          <a:prstGeom prst="rect">
            <a:avLst/>
          </a:prstGeom>
        </p:spPr>
      </p:pic>
      <p:sp>
        <p:nvSpPr>
          <p:cNvPr id="21" name="Content Placeholder 20">
            <a:extLst>
              <a:ext uri="{FF2B5EF4-FFF2-40B4-BE49-F238E27FC236}">
                <a16:creationId xmlns:a16="http://schemas.microsoft.com/office/drawing/2014/main" id="{350F761D-29DA-4A79-B7FC-7F762DA6DE02}"/>
              </a:ext>
            </a:extLst>
          </p:cNvPr>
          <p:cNvSpPr>
            <a:spLocks noGrp="1"/>
          </p:cNvSpPr>
          <p:nvPr>
            <p:ph idx="1"/>
          </p:nvPr>
        </p:nvSpPr>
        <p:spPr>
          <a:xfrm>
            <a:off x="5668992" y="1236153"/>
            <a:ext cx="5483525" cy="5170847"/>
          </a:xfrm>
        </p:spPr>
        <p:txBody>
          <a:bodyPr vert="horz" lIns="91440" tIns="45720" rIns="91440" bIns="45720" rtlCol="0" anchor="t">
            <a:normAutofit lnSpcReduction="10000"/>
          </a:bodyPr>
          <a:lstStyle/>
          <a:p>
            <a:pPr>
              <a:lnSpc>
                <a:spcPct val="100000"/>
              </a:lnSpc>
              <a:spcBef>
                <a:spcPts val="0"/>
              </a:spcBef>
            </a:pPr>
            <a:r>
              <a:rPr lang="en-US">
                <a:latin typeface="Microsoft Sans Serif"/>
                <a:ea typeface="+mn-lt"/>
                <a:cs typeface="+mn-lt"/>
              </a:rPr>
              <a:t>More than two thirds of children reported at least 1 traumatic event by age 16 </a:t>
            </a:r>
          </a:p>
          <a:p>
            <a:pPr marL="0" indent="0">
              <a:lnSpc>
                <a:spcPct val="100000"/>
              </a:lnSpc>
              <a:spcBef>
                <a:spcPts val="0"/>
              </a:spcBef>
              <a:buNone/>
            </a:pPr>
            <a:endParaRPr lang="en-US">
              <a:latin typeface="Microsoft Sans Serif"/>
              <a:ea typeface="+mn-lt"/>
              <a:cs typeface="+mn-lt"/>
            </a:endParaRPr>
          </a:p>
          <a:p>
            <a:pPr>
              <a:lnSpc>
                <a:spcPct val="100000"/>
              </a:lnSpc>
              <a:spcBef>
                <a:spcPts val="0"/>
              </a:spcBef>
            </a:pPr>
            <a:r>
              <a:rPr lang="en-US">
                <a:latin typeface="Microsoft Sans Serif"/>
                <a:ea typeface="+mn-lt"/>
                <a:cs typeface="+mn-lt"/>
              </a:rPr>
              <a:t>The national average of child abuse and neglect victim in 2015 was 9.2 victims per 1,000 children </a:t>
            </a:r>
          </a:p>
          <a:p>
            <a:pPr marL="0" indent="0">
              <a:lnSpc>
                <a:spcPct val="100000"/>
              </a:lnSpc>
              <a:spcBef>
                <a:spcPts val="0"/>
              </a:spcBef>
              <a:buNone/>
            </a:pPr>
            <a:endParaRPr lang="en-US">
              <a:latin typeface="Microsoft Sans Serif"/>
              <a:ea typeface="+mn-lt"/>
              <a:cs typeface="+mn-lt"/>
            </a:endParaRPr>
          </a:p>
          <a:p>
            <a:pPr>
              <a:lnSpc>
                <a:spcPct val="100000"/>
              </a:lnSpc>
              <a:spcBef>
                <a:spcPts val="0"/>
              </a:spcBef>
            </a:pPr>
            <a:r>
              <a:rPr lang="en-US">
                <a:latin typeface="Microsoft Sans Serif"/>
                <a:ea typeface="+mn-lt"/>
                <a:cs typeface="+mn-lt"/>
              </a:rPr>
              <a:t>Estimated rates of witnessing community violence range from 39%-85%</a:t>
            </a:r>
            <a:endParaRPr lang="en-US">
              <a:latin typeface="Microsoft Sans Serif"/>
            </a:endParaRPr>
          </a:p>
        </p:txBody>
      </p:sp>
    </p:spTree>
    <p:extLst>
      <p:ext uri="{BB962C8B-B14F-4D97-AF65-F5344CB8AC3E}">
        <p14:creationId xmlns:p14="http://schemas.microsoft.com/office/powerpoint/2010/main" val="1123143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2060-CD48-4A65-B4FF-4B9681C27983}"/>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Trauma </a:t>
            </a:r>
          </a:p>
        </p:txBody>
      </p:sp>
      <p:sp>
        <p:nvSpPr>
          <p:cNvPr id="3" name="Content Placeholder 2">
            <a:extLst>
              <a:ext uri="{FF2B5EF4-FFF2-40B4-BE49-F238E27FC236}">
                <a16:creationId xmlns:a16="http://schemas.microsoft.com/office/drawing/2014/main" id="{A1201285-01FF-4C55-B34F-BE68660BCE4A}"/>
              </a:ext>
            </a:extLst>
          </p:cNvPr>
          <p:cNvSpPr>
            <a:spLocks noGrp="1"/>
          </p:cNvSpPr>
          <p:nvPr>
            <p:ph idx="1"/>
          </p:nvPr>
        </p:nvSpPr>
        <p:spPr/>
        <p:txBody>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The personal experience of interpersonal violence including sexual abuse, physical abuse. Severe neglect, loss, and/or the witnessing of violence, terrorism, urban violence, war/combat, motor vehicle accidents and disasters</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Events that are shocking terrifying and/or overwhelming to the individual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Result sin feelings of horror, fear, helplessness</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Trauma occurs when an external threat overwhelms a person’s internal and external positive coping resources </a:t>
            </a:r>
          </a:p>
        </p:txBody>
      </p:sp>
      <p:sp>
        <p:nvSpPr>
          <p:cNvPr id="5" name="Footer Placeholder 4">
            <a:extLst>
              <a:ext uri="{FF2B5EF4-FFF2-40B4-BE49-F238E27FC236}">
                <a16:creationId xmlns:a16="http://schemas.microsoft.com/office/drawing/2014/main" id="{4D58912F-551D-40AB-A285-466597EB53E8}"/>
              </a:ext>
            </a:extLst>
          </p:cNvPr>
          <p:cNvSpPr>
            <a:spLocks noGrp="1"/>
          </p:cNvSpPr>
          <p:nvPr>
            <p:ph type="ftr" sz="quarter" idx="11"/>
          </p:nvPr>
        </p:nvSpPr>
        <p:spPr>
          <a:xfrm>
            <a:off x="838200" y="6438535"/>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sp>
        <p:nvSpPr>
          <p:cNvPr id="4" name="TextBox 3">
            <a:extLst>
              <a:ext uri="{FF2B5EF4-FFF2-40B4-BE49-F238E27FC236}">
                <a16:creationId xmlns:a16="http://schemas.microsoft.com/office/drawing/2014/main" id="{E4AFB857-F089-4577-8A68-1B37E54ECA7F}"/>
              </a:ext>
            </a:extLst>
          </p:cNvPr>
          <p:cNvSpPr txBox="1"/>
          <p:nvPr/>
        </p:nvSpPr>
        <p:spPr>
          <a:xfrm>
            <a:off x="641684" y="5987711"/>
            <a:ext cx="10712116" cy="461665"/>
          </a:xfrm>
          <a:prstGeom prst="rect">
            <a:avLst/>
          </a:prstGeom>
          <a:noFill/>
        </p:spPr>
        <p:txBody>
          <a:bodyPr wrap="square" rtlCol="0">
            <a:spAutoFit/>
          </a:bodyPr>
          <a:lstStyle/>
          <a:p>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SAMHSA's concept of trauma and guidance for a Trauma ... (2014, July). Retrieved April 26, 2021, from https://ncsacw.samhsa.gov/userfiles/files/SAMHSA_Trauma.pdf</a:t>
            </a:r>
            <a:endParaRPr lang="en-US" sz="120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Graphic 5" descr="Head with gears">
            <a:extLst>
              <a:ext uri="{FF2B5EF4-FFF2-40B4-BE49-F238E27FC236}">
                <a16:creationId xmlns:a16="http://schemas.microsoft.com/office/drawing/2014/main" id="{23FD8E62-E9BD-4D60-9D51-09CE0D8830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602" y="408624"/>
            <a:ext cx="914400" cy="9144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30D1B004-ED39-43FF-B285-9BBBE48CB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0253" y="6438534"/>
            <a:ext cx="510016" cy="365125"/>
          </a:xfrm>
          <a:prstGeom prst="rect">
            <a:avLst/>
          </a:prstGeom>
        </p:spPr>
      </p:pic>
    </p:spTree>
    <p:extLst>
      <p:ext uri="{BB962C8B-B14F-4D97-AF65-F5344CB8AC3E}">
        <p14:creationId xmlns:p14="http://schemas.microsoft.com/office/powerpoint/2010/main" val="3363490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F01D-1523-49FC-AC5D-6F1CD81E660B}"/>
              </a:ext>
            </a:extLst>
          </p:cNvPr>
          <p:cNvSpPr>
            <a:spLocks noGrp="1"/>
          </p:cNvSpPr>
          <p:nvPr>
            <p:ph type="title"/>
          </p:nvPr>
        </p:nvSpPr>
        <p:spPr>
          <a:xfrm>
            <a:off x="841248" y="334644"/>
            <a:ext cx="10509504" cy="1076914"/>
          </a:xfrm>
        </p:spPr>
        <p:txBody>
          <a:bodyPr anchor="ctr">
            <a:normAutofit/>
          </a:bodyPr>
          <a:lstStyle/>
          <a:p>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The Three E’s in Trauma </a:t>
            </a:r>
          </a:p>
        </p:txBody>
      </p:sp>
      <p:graphicFrame>
        <p:nvGraphicFramePr>
          <p:cNvPr id="5" name="Content Placeholder 2">
            <a:extLst>
              <a:ext uri="{FF2B5EF4-FFF2-40B4-BE49-F238E27FC236}">
                <a16:creationId xmlns:a16="http://schemas.microsoft.com/office/drawing/2014/main" id="{E4D2E9A6-3BAB-4F84-9BC4-210B71219CCF}"/>
              </a:ext>
            </a:extLst>
          </p:cNvPr>
          <p:cNvGraphicFramePr>
            <a:graphicFrameLocks noGrp="1"/>
          </p:cNvGraphicFramePr>
          <p:nvPr>
            <p:ph idx="1"/>
            <p:extLst>
              <p:ext uri="{D42A27DB-BD31-4B8C-83A1-F6EECF244321}">
                <p14:modId xmlns:p14="http://schemas.microsoft.com/office/powerpoint/2010/main" val="3918611829"/>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211D5098-1051-4CD2-8BB1-F5A665B6F845}"/>
              </a:ext>
            </a:extLst>
          </p:cNvPr>
          <p:cNvSpPr>
            <a:spLocks noGrp="1"/>
          </p:cNvSpPr>
          <p:nvPr>
            <p:ph type="ftr" sz="quarter" idx="11"/>
          </p:nvPr>
        </p:nvSpPr>
        <p:spPr>
          <a:xfrm>
            <a:off x="838200" y="6381942"/>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8" name="Picture 7" descr="A picture containing text&#10;&#10;Description automatically generated">
            <a:extLst>
              <a:ext uri="{FF2B5EF4-FFF2-40B4-BE49-F238E27FC236}">
                <a16:creationId xmlns:a16="http://schemas.microsoft.com/office/drawing/2014/main" id="{4E660319-B57A-4697-8375-62A4E9670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0253" y="6381942"/>
            <a:ext cx="510016" cy="365125"/>
          </a:xfrm>
          <a:prstGeom prst="rect">
            <a:avLst/>
          </a:prstGeom>
        </p:spPr>
      </p:pic>
    </p:spTree>
    <p:extLst>
      <p:ext uri="{BB962C8B-B14F-4D97-AF65-F5344CB8AC3E}">
        <p14:creationId xmlns:p14="http://schemas.microsoft.com/office/powerpoint/2010/main" val="1795403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E039-BD75-4FA0-97EB-FAEA0A3C8624}"/>
              </a:ext>
            </a:extLst>
          </p:cNvPr>
          <p:cNvSpPr>
            <a:spLocks noGrp="1"/>
          </p:cNvSpPr>
          <p:nvPr>
            <p:ph type="title"/>
          </p:nvPr>
        </p:nvSpPr>
        <p:spPr/>
        <p:txBody>
          <a:bodyPr/>
          <a:lstStyle/>
          <a:p>
            <a:r>
              <a:rPr lang="en-US" b="1">
                <a:latin typeface="Microsoft Sans Serif"/>
                <a:ea typeface="Microsoft Sans Serif"/>
                <a:cs typeface="Calibri Light"/>
              </a:rPr>
              <a:t>Traumatic Events May Affect a Childs...</a:t>
            </a:r>
            <a:endParaRPr lang="en-US">
              <a:latin typeface="Microsoft Sans Serif"/>
              <a:ea typeface="Microsoft Sans Serif"/>
              <a:cs typeface="Microsoft Sans Serif"/>
            </a:endParaRPr>
          </a:p>
        </p:txBody>
      </p:sp>
      <p:sp>
        <p:nvSpPr>
          <p:cNvPr id="3" name="Content Placeholder 2">
            <a:extLst>
              <a:ext uri="{FF2B5EF4-FFF2-40B4-BE49-F238E27FC236}">
                <a16:creationId xmlns:a16="http://schemas.microsoft.com/office/drawing/2014/main" id="{797097C6-9A11-4971-A202-F8F64289E89A}"/>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Calibri"/>
              </a:rPr>
              <a:t>Brain Development </a:t>
            </a:r>
          </a:p>
          <a:p>
            <a:r>
              <a:rPr lang="en-US">
                <a:latin typeface="Microsoft Sans Serif"/>
                <a:ea typeface="Microsoft Sans Serif"/>
                <a:cs typeface="Calibri"/>
              </a:rPr>
              <a:t>Sense of Personal Safety </a:t>
            </a:r>
          </a:p>
          <a:p>
            <a:r>
              <a:rPr lang="en-US">
                <a:latin typeface="Microsoft Sans Serif"/>
                <a:ea typeface="Microsoft Sans Serif"/>
                <a:cs typeface="Calibri"/>
              </a:rPr>
              <a:t>Ability to Trust Others</a:t>
            </a:r>
          </a:p>
          <a:p>
            <a:r>
              <a:rPr lang="en-US">
                <a:latin typeface="Microsoft Sans Serif"/>
                <a:ea typeface="Microsoft Sans Serif"/>
                <a:cs typeface="Calibri"/>
              </a:rPr>
              <a:t>Sense of the Future </a:t>
            </a:r>
          </a:p>
          <a:p>
            <a:r>
              <a:rPr lang="en-US">
                <a:latin typeface="Microsoft Sans Serif"/>
                <a:ea typeface="Microsoft Sans Serif"/>
                <a:cs typeface="Calibri"/>
              </a:rPr>
              <a:t>Behavior and Social Relationships </a:t>
            </a:r>
          </a:p>
          <a:p>
            <a:r>
              <a:rPr lang="en-US">
                <a:latin typeface="Microsoft Sans Serif"/>
                <a:ea typeface="Microsoft Sans Serif"/>
                <a:cs typeface="Calibri"/>
              </a:rPr>
              <a:t>Effectiveness in Navigating Life Changes </a:t>
            </a:r>
          </a:p>
          <a:p>
            <a:r>
              <a:rPr lang="en-US">
                <a:latin typeface="Microsoft Sans Serif"/>
                <a:ea typeface="Microsoft Sans Serif"/>
                <a:cs typeface="Calibri"/>
              </a:rPr>
              <a:t>Educational Performance: Capacity to Learn</a:t>
            </a:r>
          </a:p>
        </p:txBody>
      </p:sp>
      <p:sp>
        <p:nvSpPr>
          <p:cNvPr id="4" name="Footer Placeholder 3">
            <a:extLst>
              <a:ext uri="{FF2B5EF4-FFF2-40B4-BE49-F238E27FC236}">
                <a16:creationId xmlns:a16="http://schemas.microsoft.com/office/drawing/2014/main" id="{129F2D88-CC5D-4D3E-8E56-44A2573D272B}"/>
              </a:ext>
            </a:extLst>
          </p:cNvPr>
          <p:cNvSpPr>
            <a:spLocks noGrp="1"/>
          </p:cNvSpPr>
          <p:nvPr>
            <p:ph type="ftr" sz="quarter" idx="11"/>
          </p:nvPr>
        </p:nvSpPr>
        <p:spPr/>
        <p:txBody>
          <a:bodyPr/>
          <a:lstStyle/>
          <a:p>
            <a:r>
              <a:rPr lang="en-US"/>
              <a:t>Developed by MENTOR MD|DC </a:t>
            </a:r>
          </a:p>
        </p:txBody>
      </p:sp>
    </p:spTree>
    <p:extLst>
      <p:ext uri="{BB962C8B-B14F-4D97-AF65-F5344CB8AC3E}">
        <p14:creationId xmlns:p14="http://schemas.microsoft.com/office/powerpoint/2010/main" val="754003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6CB7-BE58-48D4-8D5A-8B11C94F1127}"/>
              </a:ext>
            </a:extLst>
          </p:cNvPr>
          <p:cNvSpPr>
            <a:spLocks noGrp="1"/>
          </p:cNvSpPr>
          <p:nvPr>
            <p:ph type="title"/>
          </p:nvPr>
        </p:nvSpPr>
        <p:spPr>
          <a:xfrm>
            <a:off x="2187364" y="-858208"/>
            <a:ext cx="9410633" cy="2228760"/>
          </a:xfrm>
        </p:spPr>
        <p:txBody>
          <a:bodyPr anchor="b">
            <a:normAutofit/>
          </a:bodyPr>
          <a:lstStyle/>
          <a:p>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Trauma is often overlooked because…</a:t>
            </a:r>
          </a:p>
        </p:txBody>
      </p:sp>
      <p:sp>
        <p:nvSpPr>
          <p:cNvPr id="3" name="Content Placeholder 2">
            <a:extLst>
              <a:ext uri="{FF2B5EF4-FFF2-40B4-BE49-F238E27FC236}">
                <a16:creationId xmlns:a16="http://schemas.microsoft.com/office/drawing/2014/main" id="{20F9B821-E600-4253-A2EF-F326AEEFC668}"/>
              </a:ext>
            </a:extLst>
          </p:cNvPr>
          <p:cNvSpPr>
            <a:spLocks noGrp="1"/>
          </p:cNvSpPr>
          <p:nvPr>
            <p:ph idx="1"/>
          </p:nvPr>
        </p:nvSpPr>
        <p:spPr>
          <a:xfrm>
            <a:off x="1405095" y="2158003"/>
            <a:ext cx="10192901" cy="2920774"/>
          </a:xfrm>
        </p:spPr>
        <p:txBody>
          <a:bodyPr vert="horz" lIns="91440" tIns="45720" rIns="91440" bIns="45720" rtlCol="0" anchor="t">
            <a:normAutofit/>
          </a:bodyPr>
          <a:lstStyle/>
          <a:p>
            <a:r>
              <a:rPr lang="en-US">
                <a:latin typeface="Microsoft Sans Serif"/>
                <a:ea typeface="Microsoft Sans Serif"/>
                <a:cs typeface="Microsoft Sans Serif"/>
              </a:rPr>
              <a:t>Behavioral responses resemble common delinquent behaviors and are under-identified as trauma symptoms </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a:latin typeface="Microsoft Sans Serif"/>
                <a:ea typeface="Microsoft Sans Serif"/>
                <a:cs typeface="Microsoft Sans Serif"/>
              </a:rPr>
              <a:t>Stress manifestation is different by ages and stages</a:t>
            </a:r>
          </a:p>
          <a:p>
            <a:r>
              <a:rPr lang="en-US">
                <a:latin typeface="Microsoft Sans Serif"/>
                <a:ea typeface="Microsoft Sans Serif"/>
                <a:cs typeface="Microsoft Sans Serif"/>
              </a:rPr>
              <a:t>Many just don’t connect the symptoms or behaviors displayed to trauma… thus leading to punishment rather than help</a:t>
            </a:r>
            <a:r>
              <a:rPr lang="en-US" sz="2000">
                <a:latin typeface="Microsoft Sans Serif"/>
                <a:ea typeface="Microsoft Sans Serif"/>
                <a:cs typeface="Microsoft Sans Serif"/>
              </a:rPr>
              <a:t> </a:t>
            </a:r>
            <a:endParaRPr lang="en-US" sz="20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Footer Placeholder 3">
            <a:extLst>
              <a:ext uri="{FF2B5EF4-FFF2-40B4-BE49-F238E27FC236}">
                <a16:creationId xmlns:a16="http://schemas.microsoft.com/office/drawing/2014/main" id="{5CC65EB0-E73F-4D34-A4A1-F227D53A9402}"/>
              </a:ext>
            </a:extLst>
          </p:cNvPr>
          <p:cNvSpPr>
            <a:spLocks noGrp="1"/>
          </p:cNvSpPr>
          <p:nvPr>
            <p:ph type="ftr" sz="quarter" idx="11"/>
          </p:nvPr>
        </p:nvSpPr>
        <p:spPr>
          <a:xfrm>
            <a:off x="973522" y="6454512"/>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7" name="Graphic 6" descr="Error">
            <a:extLst>
              <a:ext uri="{FF2B5EF4-FFF2-40B4-BE49-F238E27FC236}">
                <a16:creationId xmlns:a16="http://schemas.microsoft.com/office/drawing/2014/main" id="{CB9BD5E5-A9A3-43AC-8A57-5C33C500E8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261" y="429044"/>
            <a:ext cx="1198532" cy="1198532"/>
          </a:xfrm>
          <a:prstGeom prst="rect">
            <a:avLst/>
          </a:prstGeom>
        </p:spPr>
      </p:pic>
      <p:sp>
        <p:nvSpPr>
          <p:cNvPr id="8" name="TextBox 7">
            <a:extLst>
              <a:ext uri="{FF2B5EF4-FFF2-40B4-BE49-F238E27FC236}">
                <a16:creationId xmlns:a16="http://schemas.microsoft.com/office/drawing/2014/main" id="{253F66CF-ABEE-47AD-B67B-785AF79D8196}"/>
              </a:ext>
            </a:extLst>
          </p:cNvPr>
          <p:cNvSpPr txBox="1"/>
          <p:nvPr/>
        </p:nvSpPr>
        <p:spPr>
          <a:xfrm>
            <a:off x="399528" y="6158654"/>
            <a:ext cx="11389895" cy="276999"/>
          </a:xfrm>
          <a:prstGeom prst="rect">
            <a:avLst/>
          </a:prstGeom>
          <a:noFill/>
        </p:spPr>
        <p:txBody>
          <a:bodyPr wrap="square" rtlCol="0">
            <a:spAutoFit/>
          </a:bodyPr>
          <a:lstStyle/>
          <a:p>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Region 3 Behavioral Health Services. (2016, June 22). Retrieved April 26, 2021, from https://region3.net/Portals/0/Annual%20Reports/Region%203_AR2016_WEB.pdf</a:t>
            </a:r>
            <a:endParaRPr lang="en-US" sz="120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 name="Picture 9" descr="A picture containing text&#10;&#10;Description automatically generated">
            <a:extLst>
              <a:ext uri="{FF2B5EF4-FFF2-40B4-BE49-F238E27FC236}">
                <a16:creationId xmlns:a16="http://schemas.microsoft.com/office/drawing/2014/main" id="{3455D39B-329A-4348-B062-E0E061242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5219" y="6455147"/>
            <a:ext cx="510016" cy="365125"/>
          </a:xfrm>
          <a:prstGeom prst="rect">
            <a:avLst/>
          </a:prstGeom>
        </p:spPr>
      </p:pic>
    </p:spTree>
    <p:extLst>
      <p:ext uri="{BB962C8B-B14F-4D97-AF65-F5344CB8AC3E}">
        <p14:creationId xmlns:p14="http://schemas.microsoft.com/office/powerpoint/2010/main" val="3444769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88B2F-2FFA-411C-B88A-5E391D8148AF}"/>
              </a:ext>
            </a:extLst>
          </p:cNvPr>
          <p:cNvSpPr>
            <a:spLocks noGrp="1"/>
          </p:cNvSpPr>
          <p:nvPr>
            <p:ph type="title"/>
          </p:nvPr>
        </p:nvSpPr>
        <p:spPr/>
        <p:txBody>
          <a:bodyPr/>
          <a:lstStyle/>
          <a:p>
            <a:pPr algn="ctr"/>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Things To Remember </a:t>
            </a:r>
          </a:p>
        </p:txBody>
      </p:sp>
      <p:sp>
        <p:nvSpPr>
          <p:cNvPr id="3" name="Footer Placeholder 2">
            <a:extLst>
              <a:ext uri="{FF2B5EF4-FFF2-40B4-BE49-F238E27FC236}">
                <a16:creationId xmlns:a16="http://schemas.microsoft.com/office/drawing/2014/main" id="{2CDA83F5-4627-43C7-94D7-944E866F71BF}"/>
              </a:ext>
            </a:extLst>
          </p:cNvPr>
          <p:cNvSpPr>
            <a:spLocks noGrp="1"/>
          </p:cNvSpPr>
          <p:nvPr>
            <p:ph type="ftr" sz="quarter" idx="11"/>
          </p:nvPr>
        </p:nvSpPr>
        <p:spPr>
          <a:xfrm>
            <a:off x="838200" y="6412106"/>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sp>
        <p:nvSpPr>
          <p:cNvPr id="4" name="Arrow: Pentagon 3">
            <a:extLst>
              <a:ext uri="{FF2B5EF4-FFF2-40B4-BE49-F238E27FC236}">
                <a16:creationId xmlns:a16="http://schemas.microsoft.com/office/drawing/2014/main" id="{123F7B8D-0A4D-4DE7-B7BB-ACE9A81EC999}"/>
              </a:ext>
            </a:extLst>
          </p:cNvPr>
          <p:cNvSpPr/>
          <p:nvPr/>
        </p:nvSpPr>
        <p:spPr>
          <a:xfrm>
            <a:off x="2823410" y="1909478"/>
            <a:ext cx="2983832" cy="100664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Underlying Question =</a:t>
            </a:r>
          </a:p>
        </p:txBody>
      </p:sp>
      <p:sp>
        <p:nvSpPr>
          <p:cNvPr id="5" name="Arrow: Pentagon 4">
            <a:extLst>
              <a:ext uri="{FF2B5EF4-FFF2-40B4-BE49-F238E27FC236}">
                <a16:creationId xmlns:a16="http://schemas.microsoft.com/office/drawing/2014/main" id="{2C8BFEC9-8013-406F-A9DB-7ACCE143168B}"/>
              </a:ext>
            </a:extLst>
          </p:cNvPr>
          <p:cNvSpPr/>
          <p:nvPr/>
        </p:nvSpPr>
        <p:spPr>
          <a:xfrm>
            <a:off x="2823410" y="3223130"/>
            <a:ext cx="2983832" cy="100664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Symptoms =</a:t>
            </a:r>
          </a:p>
        </p:txBody>
      </p:sp>
      <p:sp>
        <p:nvSpPr>
          <p:cNvPr id="6" name="Arrow: Pentagon 5">
            <a:extLst>
              <a:ext uri="{FF2B5EF4-FFF2-40B4-BE49-F238E27FC236}">
                <a16:creationId xmlns:a16="http://schemas.microsoft.com/office/drawing/2014/main" id="{25076BEF-B5E2-4088-AA3C-B0AF211E23C8}"/>
              </a:ext>
            </a:extLst>
          </p:cNvPr>
          <p:cNvSpPr/>
          <p:nvPr/>
        </p:nvSpPr>
        <p:spPr>
          <a:xfrm>
            <a:off x="2823410" y="4536782"/>
            <a:ext cx="2983832" cy="100664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Healing Happens</a:t>
            </a:r>
          </a:p>
        </p:txBody>
      </p:sp>
      <p:sp>
        <p:nvSpPr>
          <p:cNvPr id="7" name="Arrow: Chevron 6">
            <a:extLst>
              <a:ext uri="{FF2B5EF4-FFF2-40B4-BE49-F238E27FC236}">
                <a16:creationId xmlns:a16="http://schemas.microsoft.com/office/drawing/2014/main" id="{AE34F66A-4845-4B6B-85C6-B26D05BB2F61}"/>
              </a:ext>
            </a:extLst>
          </p:cNvPr>
          <p:cNvSpPr/>
          <p:nvPr/>
        </p:nvSpPr>
        <p:spPr>
          <a:xfrm>
            <a:off x="6096000" y="1834156"/>
            <a:ext cx="4106778" cy="1081964"/>
          </a:xfrm>
          <a:prstGeom prst="chevron">
            <a:avLst/>
          </a:prstGeom>
          <a:solidFill>
            <a:schemeClr val="bg2">
              <a:lumMod val="90000"/>
            </a:schemeClr>
          </a:solidFill>
          <a:ln>
            <a:solidFill>
              <a:schemeClr val="bg2">
                <a:lumMod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“What happened to you?”</a:t>
            </a:r>
          </a:p>
        </p:txBody>
      </p:sp>
      <p:sp>
        <p:nvSpPr>
          <p:cNvPr id="8" name="Arrow: Chevron 7">
            <a:extLst>
              <a:ext uri="{FF2B5EF4-FFF2-40B4-BE49-F238E27FC236}">
                <a16:creationId xmlns:a16="http://schemas.microsoft.com/office/drawing/2014/main" id="{A1DBB232-7340-49EE-878B-CAC2B81AE69A}"/>
              </a:ext>
            </a:extLst>
          </p:cNvPr>
          <p:cNvSpPr/>
          <p:nvPr/>
        </p:nvSpPr>
        <p:spPr>
          <a:xfrm>
            <a:off x="6176213" y="3185469"/>
            <a:ext cx="4106778" cy="1081964"/>
          </a:xfrm>
          <a:prstGeom prst="chevron">
            <a:avLst/>
          </a:prstGeom>
          <a:solidFill>
            <a:schemeClr val="bg2">
              <a:lumMod val="90000"/>
            </a:schemeClr>
          </a:solidFill>
          <a:ln>
            <a:solidFill>
              <a:schemeClr val="bg2">
                <a:lumMod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Adaptions to traumatic events </a:t>
            </a:r>
          </a:p>
        </p:txBody>
      </p:sp>
      <p:sp>
        <p:nvSpPr>
          <p:cNvPr id="9" name="Arrow: Chevron 8">
            <a:extLst>
              <a:ext uri="{FF2B5EF4-FFF2-40B4-BE49-F238E27FC236}">
                <a16:creationId xmlns:a16="http://schemas.microsoft.com/office/drawing/2014/main" id="{B75F6321-BC04-423B-A32A-171D55CE2DEF}"/>
              </a:ext>
            </a:extLst>
          </p:cNvPr>
          <p:cNvSpPr/>
          <p:nvPr/>
        </p:nvSpPr>
        <p:spPr>
          <a:xfrm>
            <a:off x="6176213" y="4536782"/>
            <a:ext cx="4106778" cy="1081964"/>
          </a:xfrm>
          <a:prstGeom prst="chevron">
            <a:avLst/>
          </a:prstGeom>
          <a:solidFill>
            <a:schemeClr val="bg2">
              <a:lumMod val="90000"/>
            </a:schemeClr>
          </a:solidFill>
          <a:ln>
            <a:solidFill>
              <a:schemeClr val="bg2">
                <a:lumMod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In relationships</a:t>
            </a:r>
          </a:p>
        </p:txBody>
      </p:sp>
      <p:pic>
        <p:nvPicPr>
          <p:cNvPr id="10" name="Picture 9" descr="A picture containing text&#10;&#10;Description automatically generated">
            <a:extLst>
              <a:ext uri="{FF2B5EF4-FFF2-40B4-BE49-F238E27FC236}">
                <a16:creationId xmlns:a16="http://schemas.microsoft.com/office/drawing/2014/main" id="{647083ED-D44F-41E4-8477-B97B7B20F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556" y="6412105"/>
            <a:ext cx="510016" cy="365125"/>
          </a:xfrm>
          <a:prstGeom prst="rect">
            <a:avLst/>
          </a:prstGeom>
        </p:spPr>
      </p:pic>
    </p:spTree>
    <p:extLst>
      <p:ext uri="{BB962C8B-B14F-4D97-AF65-F5344CB8AC3E}">
        <p14:creationId xmlns:p14="http://schemas.microsoft.com/office/powerpoint/2010/main" val="467188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hanging Minds: &quot;Chad&quot;">
            <a:hlinkClick r:id="" action="ppaction://media"/>
            <a:extLst>
              <a:ext uri="{FF2B5EF4-FFF2-40B4-BE49-F238E27FC236}">
                <a16:creationId xmlns:a16="http://schemas.microsoft.com/office/drawing/2014/main" id="{FDC439A3-F0B7-411B-8791-B07BBC162C17}"/>
              </a:ext>
            </a:extLst>
          </p:cNvPr>
          <p:cNvPicPr>
            <a:picLocks noGrp="1" noRot="1" noChangeAspect="1"/>
          </p:cNvPicPr>
          <p:nvPr>
            <p:ph idx="1"/>
            <a:videoFile r:link="rId1"/>
          </p:nvPr>
        </p:nvPicPr>
        <p:blipFill>
          <a:blip r:embed="rId4"/>
          <a:stretch>
            <a:fillRect/>
          </a:stretch>
        </p:blipFill>
        <p:spPr>
          <a:xfrm>
            <a:off x="855312" y="467811"/>
            <a:ext cx="10481375" cy="5922378"/>
          </a:xfrm>
          <a:prstGeom prst="rect">
            <a:avLst/>
          </a:prstGeom>
        </p:spPr>
      </p:pic>
      <p:sp>
        <p:nvSpPr>
          <p:cNvPr id="2" name="Footer Placeholder 1">
            <a:extLst>
              <a:ext uri="{FF2B5EF4-FFF2-40B4-BE49-F238E27FC236}">
                <a16:creationId xmlns:a16="http://schemas.microsoft.com/office/drawing/2014/main" id="{A073D13E-7D25-49D2-924D-D5F5F45F91CA}"/>
              </a:ext>
            </a:extLst>
          </p:cNvPr>
          <p:cNvSpPr>
            <a:spLocks noGrp="1"/>
          </p:cNvSpPr>
          <p:nvPr>
            <p:ph type="ftr" sz="quarter" idx="11"/>
          </p:nvPr>
        </p:nvSpPr>
        <p:spPr>
          <a:xfrm>
            <a:off x="855312" y="6415357"/>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5" name="Picture 4" descr="A picture containing text&#10;&#10;Description automatically generated">
            <a:extLst>
              <a:ext uri="{FF2B5EF4-FFF2-40B4-BE49-F238E27FC236}">
                <a16:creationId xmlns:a16="http://schemas.microsoft.com/office/drawing/2014/main" id="{8E229773-D53E-41C3-B42E-CC864EEEA7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0253" y="6415356"/>
            <a:ext cx="510016" cy="365125"/>
          </a:xfrm>
          <a:prstGeom prst="rect">
            <a:avLst/>
          </a:prstGeom>
        </p:spPr>
      </p:pic>
    </p:spTree>
    <p:extLst>
      <p:ext uri="{BB962C8B-B14F-4D97-AF65-F5344CB8AC3E}">
        <p14:creationId xmlns:p14="http://schemas.microsoft.com/office/powerpoint/2010/main" val="25287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2914-3CAF-44C8-957C-0D964117ECC5}"/>
              </a:ext>
            </a:extLst>
          </p:cNvPr>
          <p:cNvSpPr>
            <a:spLocks noGrp="1"/>
          </p:cNvSpPr>
          <p:nvPr>
            <p:ph type="title"/>
          </p:nvPr>
        </p:nvSpPr>
        <p:spPr>
          <a:xfrm>
            <a:off x="838200" y="253397"/>
            <a:ext cx="10515600" cy="1273233"/>
          </a:xfrm>
        </p:spPr>
        <p:txBody>
          <a:bodyPr>
            <a:normAutofit/>
          </a:bodyPr>
          <a:lstStyle/>
          <a:p>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The Power of a Caring, Consistent Adult </a:t>
            </a:r>
            <a:b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a:latin typeface="Microsoft Sans Serif" panose="020B0604020202020204" pitchFamily="34" charset="0"/>
                <a:ea typeface="Microsoft Sans Serif" panose="020B0604020202020204" pitchFamily="34" charset="0"/>
                <a:cs typeface="Microsoft Sans Serif" panose="020B0604020202020204" pitchFamily="34" charset="0"/>
              </a:rPr>
              <a:t>Supportive Adults Can…</a:t>
            </a:r>
            <a:endParaRPr lang="en-US" sz="40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0E67B7FC-5A7C-4509-84AE-272CFDFB8811}"/>
              </a:ext>
            </a:extLst>
          </p:cNvPr>
          <p:cNvSpPr>
            <a:spLocks noGrp="1"/>
          </p:cNvSpPr>
          <p:nvPr>
            <p:ph idx="1"/>
          </p:nvPr>
        </p:nvSpPr>
        <p:spPr>
          <a:xfrm>
            <a:off x="836676" y="2152998"/>
            <a:ext cx="10515600" cy="3694176"/>
          </a:xfrm>
        </p:spPr>
        <p:txBody>
          <a:bodyPr>
            <a:normAutofit lnSpcReduction="10000"/>
          </a:bodyPr>
          <a:lstStyle/>
          <a:p>
            <a:pPr>
              <a:lnSpc>
                <a:spcPct val="150000"/>
              </a:lnSpc>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Help protect and buffer children from toxic stress. </a:t>
            </a:r>
          </a:p>
          <a:p>
            <a:pPr>
              <a:lnSpc>
                <a:spcPct val="150000"/>
              </a:lnSpc>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Help children heal and build resiliency. </a:t>
            </a:r>
          </a:p>
          <a:p>
            <a:pPr>
              <a:lnSpc>
                <a:spcPct val="150000"/>
              </a:lnSpc>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Reduce levels of hormones present in children and as a result, reduce the impact of trauma. </a:t>
            </a:r>
          </a:p>
          <a:p>
            <a:pPr>
              <a:lnSpc>
                <a:spcPct val="150000"/>
              </a:lnSpc>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Supportive adults should celebrate, comfort, listen to, collaborate with, and inspire young people in order to build strong relationships.</a:t>
            </a:r>
          </a:p>
        </p:txBody>
      </p:sp>
      <p:sp>
        <p:nvSpPr>
          <p:cNvPr id="5" name="Footer Placeholder 4">
            <a:extLst>
              <a:ext uri="{FF2B5EF4-FFF2-40B4-BE49-F238E27FC236}">
                <a16:creationId xmlns:a16="http://schemas.microsoft.com/office/drawing/2014/main" id="{E1EFBDE5-7778-4F7C-A9B6-40A15BA5ED16}"/>
              </a:ext>
            </a:extLst>
          </p:cNvPr>
          <p:cNvSpPr>
            <a:spLocks noGrp="1"/>
          </p:cNvSpPr>
          <p:nvPr>
            <p:ph type="ftr" sz="quarter" idx="11"/>
          </p:nvPr>
        </p:nvSpPr>
        <p:spPr>
          <a:xfrm>
            <a:off x="836676" y="6437011"/>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sp>
        <p:nvSpPr>
          <p:cNvPr id="4" name="TextBox 3">
            <a:extLst>
              <a:ext uri="{FF2B5EF4-FFF2-40B4-BE49-F238E27FC236}">
                <a16:creationId xmlns:a16="http://schemas.microsoft.com/office/drawing/2014/main" id="{DD3698C3-1B26-4DC5-B868-37968A7C5563}"/>
              </a:ext>
            </a:extLst>
          </p:cNvPr>
          <p:cNvSpPr txBox="1"/>
          <p:nvPr/>
        </p:nvSpPr>
        <p:spPr>
          <a:xfrm>
            <a:off x="479739" y="6145331"/>
            <a:ext cx="11229473" cy="276999"/>
          </a:xfrm>
          <a:prstGeom prst="rect">
            <a:avLst/>
          </a:prstGeom>
          <a:noFill/>
        </p:spPr>
        <p:txBody>
          <a:bodyPr wrap="square" rtlCol="0">
            <a:spAutoFit/>
          </a:bodyPr>
          <a:lstStyle/>
          <a:p>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Science. (2019, November 20). Retrieved April 26, 2021, from https://changingmindsnow.org/science/</a:t>
            </a:r>
            <a:endParaRPr lang="en-US" sz="120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Picture 10" descr="A picture containing text&#10;&#10;Description automatically generated">
            <a:extLst>
              <a:ext uri="{FF2B5EF4-FFF2-40B4-BE49-F238E27FC236}">
                <a16:creationId xmlns:a16="http://schemas.microsoft.com/office/drawing/2014/main" id="{51EB4189-4EC4-49A2-B6D7-B88087AEC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951" y="6437010"/>
            <a:ext cx="510016" cy="365125"/>
          </a:xfrm>
          <a:prstGeom prst="rect">
            <a:avLst/>
          </a:prstGeom>
        </p:spPr>
      </p:pic>
    </p:spTree>
    <p:extLst>
      <p:ext uri="{BB962C8B-B14F-4D97-AF65-F5344CB8AC3E}">
        <p14:creationId xmlns:p14="http://schemas.microsoft.com/office/powerpoint/2010/main" val="258645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5241" y="1008993"/>
            <a:ext cx="9231410" cy="3542045"/>
          </a:xfrm>
        </p:spPr>
        <p:txBody>
          <a:bodyPr anchor="b">
            <a:normAutofit/>
          </a:bodyPr>
          <a:lstStyle/>
          <a:p>
            <a:pPr algn="l"/>
            <a:r>
              <a:rPr lang="en-US" sz="8100">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[Program Name] </a:t>
            </a:r>
            <a:r>
              <a:rPr lang="en-US" sz="8100">
                <a:latin typeface="Microsoft Sans Serif" panose="020B0604020202020204" pitchFamily="34" charset="0"/>
                <a:ea typeface="Microsoft Sans Serif" panose="020B0604020202020204" pitchFamily="34" charset="0"/>
                <a:cs typeface="Microsoft Sans Serif" panose="020B0604020202020204" pitchFamily="34" charset="0"/>
              </a:rPr>
              <a:t>Orientation</a:t>
            </a:r>
          </a:p>
        </p:txBody>
      </p:sp>
      <p:sp>
        <p:nvSpPr>
          <p:cNvPr id="3" name="Subtitle 2"/>
          <p:cNvSpPr>
            <a:spLocks noGrp="1"/>
          </p:cNvSpPr>
          <p:nvPr>
            <p:ph type="subTitle" idx="1"/>
          </p:nvPr>
        </p:nvSpPr>
        <p:spPr>
          <a:xfrm>
            <a:off x="1285241" y="4582814"/>
            <a:ext cx="7132335" cy="1312657"/>
          </a:xfrm>
        </p:spPr>
        <p:txBody>
          <a:bodyPr vert="horz" lIns="91440" tIns="45720" rIns="91440" bIns="45720" rtlCol="0" anchor="t">
            <a:normAutofit/>
          </a:bodyPr>
          <a:lstStyle/>
          <a:p>
            <a:pPr algn="l"/>
            <a:r>
              <a:rPr lang="en-US">
                <a:cs typeface="Calibri"/>
              </a:rPr>
              <a:t>Welcome New Mentors! </a:t>
            </a:r>
            <a:endParaRPr lang="en-US"/>
          </a:p>
        </p:txBody>
      </p:sp>
      <p:sp>
        <p:nvSpPr>
          <p:cNvPr id="4" name="Footer Placeholder 3">
            <a:extLst>
              <a:ext uri="{FF2B5EF4-FFF2-40B4-BE49-F238E27FC236}">
                <a16:creationId xmlns:a16="http://schemas.microsoft.com/office/drawing/2014/main" id="{135F2693-6648-4727-B67A-7AD16DF26E2D}"/>
              </a:ext>
            </a:extLst>
          </p:cNvPr>
          <p:cNvSpPr>
            <a:spLocks noGrp="1"/>
          </p:cNvSpPr>
          <p:nvPr>
            <p:ph type="ftr" sz="quarter" idx="11"/>
          </p:nvPr>
        </p:nvSpPr>
        <p:spPr>
          <a:xfrm>
            <a:off x="641774" y="6362016"/>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6" name="Picture 5" descr="A picture containing text&#10;&#10;Description automatically generated">
            <a:extLst>
              <a:ext uri="{FF2B5EF4-FFF2-40B4-BE49-F238E27FC236}">
                <a16:creationId xmlns:a16="http://schemas.microsoft.com/office/drawing/2014/main" id="{9988EEE4-7C91-4BBC-A16C-7E2CB233F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228" y="6362016"/>
            <a:ext cx="510016" cy="365125"/>
          </a:xfrm>
          <a:prstGeom prst="rect">
            <a:avLst/>
          </a:prstGeom>
        </p:spPr>
      </p:pic>
    </p:spTree>
    <p:extLst>
      <p:ext uri="{BB962C8B-B14F-4D97-AF65-F5344CB8AC3E}">
        <p14:creationId xmlns:p14="http://schemas.microsoft.com/office/powerpoint/2010/main" val="3874744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A69A55-C420-434F-81F5-BED74A91B921}"/>
              </a:ext>
            </a:extLst>
          </p:cNvPr>
          <p:cNvSpPr txBox="1"/>
          <p:nvPr/>
        </p:nvSpPr>
        <p:spPr>
          <a:xfrm>
            <a:off x="690187" y="2103634"/>
            <a:ext cx="3799425" cy="3143241"/>
          </a:xfrm>
          <a:prstGeom prst="rect">
            <a:avLst/>
          </a:prstGeom>
        </p:spPr>
        <p:txBody>
          <a:bodyPr vert="horz" lIns="91440" tIns="45720" rIns="91440" bIns="45720" rtlCol="0">
            <a:normAutofit/>
          </a:bodyPr>
          <a:lstStyle/>
          <a:p>
            <a:pPr algn="ctr">
              <a:lnSpc>
                <a:spcPct val="90000"/>
              </a:lnSpc>
              <a:spcAft>
                <a:spcPts val="600"/>
              </a:spcAft>
            </a:pPr>
            <a:r>
              <a:rPr lang="en-US" sz="4400" b="1">
                <a:latin typeface="Microsoft Sans Serif" panose="020B0604020202020204" pitchFamily="34" charset="0"/>
                <a:ea typeface="Microsoft Sans Serif" panose="020B0604020202020204" pitchFamily="34" charset="0"/>
                <a:cs typeface="Microsoft Sans Serif" panose="020B0604020202020204" pitchFamily="34" charset="0"/>
              </a:rPr>
              <a:t>Approaches</a:t>
            </a:r>
          </a:p>
          <a:p>
            <a:pPr algn="ctr">
              <a:lnSpc>
                <a:spcPct val="90000"/>
              </a:lnSpc>
              <a:spcAft>
                <a:spcPts val="600"/>
              </a:spcAft>
            </a:pPr>
            <a:r>
              <a:rPr lang="en-US" sz="4400" b="1">
                <a:latin typeface="Microsoft Sans Serif" panose="020B0604020202020204" pitchFamily="34" charset="0"/>
                <a:ea typeface="Microsoft Sans Serif" panose="020B0604020202020204" pitchFamily="34" charset="0"/>
                <a:cs typeface="Microsoft Sans Serif" panose="020B0604020202020204" pitchFamily="34" charset="0"/>
              </a:rPr>
              <a:t>To</a:t>
            </a:r>
          </a:p>
          <a:p>
            <a:pPr algn="ctr">
              <a:lnSpc>
                <a:spcPct val="90000"/>
              </a:lnSpc>
              <a:spcAft>
                <a:spcPts val="600"/>
              </a:spcAft>
            </a:pPr>
            <a:r>
              <a:rPr lang="en-US" sz="4400" b="1">
                <a:latin typeface="Microsoft Sans Serif" panose="020B0604020202020204" pitchFamily="34" charset="0"/>
                <a:ea typeface="Microsoft Sans Serif" panose="020B0604020202020204" pitchFamily="34" charset="0"/>
                <a:cs typeface="Microsoft Sans Serif" panose="020B0604020202020204" pitchFamily="34" charset="0"/>
              </a:rPr>
              <a:t> Mentoring</a:t>
            </a:r>
          </a:p>
        </p:txBody>
      </p:sp>
      <p:pic>
        <p:nvPicPr>
          <p:cNvPr id="3" name="Picture 2">
            <a:extLst>
              <a:ext uri="{FF2B5EF4-FFF2-40B4-BE49-F238E27FC236}">
                <a16:creationId xmlns:a16="http://schemas.microsoft.com/office/drawing/2014/main" id="{F13680F7-058B-49F5-B4DF-9D6877D16A30}"/>
              </a:ext>
            </a:extLst>
          </p:cNvPr>
          <p:cNvPicPr>
            <a:picLocks noChangeAspect="1"/>
          </p:cNvPicPr>
          <p:nvPr/>
        </p:nvPicPr>
        <p:blipFill rotWithShape="1">
          <a:blip r:embed="rId2">
            <a:extLst>
              <a:ext uri="{28A0092B-C50C-407E-A947-70E740481C1C}">
                <a14:useLocalDpi xmlns:a14="http://schemas.microsoft.com/office/drawing/2010/main" val="0"/>
              </a:ext>
            </a:extLst>
          </a:blip>
          <a:srcRect l="15050" r="15049" b="-1"/>
          <a:stretch/>
        </p:blipFill>
        <p:spPr>
          <a:xfrm>
            <a:off x="5010386" y="10"/>
            <a:ext cx="7181613" cy="6857990"/>
          </a:xfrm>
          <a:prstGeom prst="rect">
            <a:avLst/>
          </a:prstGeom>
          <a:effectLst/>
        </p:spPr>
      </p:pic>
      <p:sp>
        <p:nvSpPr>
          <p:cNvPr id="2" name="Footer Placeholder 1">
            <a:extLst>
              <a:ext uri="{FF2B5EF4-FFF2-40B4-BE49-F238E27FC236}">
                <a16:creationId xmlns:a16="http://schemas.microsoft.com/office/drawing/2014/main" id="{03A4210A-63BA-4820-9B60-2A52DF29DEDC}"/>
              </a:ext>
            </a:extLst>
          </p:cNvPr>
          <p:cNvSpPr>
            <a:spLocks noGrp="1"/>
          </p:cNvSpPr>
          <p:nvPr>
            <p:ph type="ftr" sz="quarter" idx="11"/>
          </p:nvPr>
        </p:nvSpPr>
        <p:spPr>
          <a:xfrm>
            <a:off x="892538" y="6345199"/>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6" name="Picture 5" descr="A picture containing text&#10;&#10;Description automatically generated">
            <a:extLst>
              <a:ext uri="{FF2B5EF4-FFF2-40B4-BE49-F238E27FC236}">
                <a16:creationId xmlns:a16="http://schemas.microsoft.com/office/drawing/2014/main" id="{CFB05C0D-027E-43B1-A844-3C180EBFD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160" y="6345198"/>
            <a:ext cx="510016" cy="365125"/>
          </a:xfrm>
          <a:prstGeom prst="rect">
            <a:avLst/>
          </a:prstGeom>
        </p:spPr>
      </p:pic>
    </p:spTree>
    <p:extLst>
      <p:ext uri="{BB962C8B-B14F-4D97-AF65-F5344CB8AC3E}">
        <p14:creationId xmlns:p14="http://schemas.microsoft.com/office/powerpoint/2010/main" val="334457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13A8-36DD-4E28-9BB8-0A4EF296AAA6}"/>
              </a:ext>
            </a:extLst>
          </p:cNvPr>
          <p:cNvSpPr>
            <a:spLocks noGrp="1"/>
          </p:cNvSpPr>
          <p:nvPr>
            <p:ph type="title"/>
          </p:nvPr>
        </p:nvSpPr>
        <p:spPr>
          <a:xfrm>
            <a:off x="1285240" y="590519"/>
            <a:ext cx="9728211" cy="1259056"/>
          </a:xfrm>
        </p:spPr>
        <p:txBody>
          <a:bodyPr anchor="ctr">
            <a:normAutofit/>
          </a:bodyPr>
          <a:lstStyle/>
          <a:p>
            <a:r>
              <a:rPr lang="en-US" sz="6100" b="1">
                <a:latin typeface="Microsoft Sans Serif" panose="020B0604020202020204" pitchFamily="34" charset="0"/>
                <a:ea typeface="Microsoft Sans Serif" panose="020B0604020202020204" pitchFamily="34" charset="0"/>
                <a:cs typeface="Microsoft Sans Serif" panose="020B0604020202020204" pitchFamily="34" charset="0"/>
              </a:rPr>
              <a:t>Prescriptive Approach</a:t>
            </a:r>
          </a:p>
        </p:txBody>
      </p:sp>
      <p:sp>
        <p:nvSpPr>
          <p:cNvPr id="3" name="Content Placeholder 2">
            <a:extLst>
              <a:ext uri="{FF2B5EF4-FFF2-40B4-BE49-F238E27FC236}">
                <a16:creationId xmlns:a16="http://schemas.microsoft.com/office/drawing/2014/main" id="{C20889BD-7AC7-4E11-819B-6E89B7949DE5}"/>
              </a:ext>
            </a:extLst>
          </p:cNvPr>
          <p:cNvSpPr>
            <a:spLocks noGrp="1"/>
          </p:cNvSpPr>
          <p:nvPr>
            <p:ph idx="1"/>
          </p:nvPr>
        </p:nvSpPr>
        <p:spPr>
          <a:xfrm>
            <a:off x="1285240" y="2034941"/>
            <a:ext cx="8074815" cy="2800395"/>
          </a:xfrm>
        </p:spPr>
        <p:txBody>
          <a:bodyPr anchor="t">
            <a:norm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Focuses on perceptions of youth’s deficits</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Gives advice more than listens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Control's choice of activities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Tries to “fix” the youth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Judges' youth</a:t>
            </a:r>
          </a:p>
        </p:txBody>
      </p:sp>
      <p:sp>
        <p:nvSpPr>
          <p:cNvPr id="4" name="Footer Placeholder 3">
            <a:extLst>
              <a:ext uri="{FF2B5EF4-FFF2-40B4-BE49-F238E27FC236}">
                <a16:creationId xmlns:a16="http://schemas.microsoft.com/office/drawing/2014/main" id="{9287DEEB-9D29-41CD-B79E-EB3FBFC6D715}"/>
              </a:ext>
            </a:extLst>
          </p:cNvPr>
          <p:cNvSpPr>
            <a:spLocks noGrp="1"/>
          </p:cNvSpPr>
          <p:nvPr>
            <p:ph type="ftr" sz="quarter" idx="11"/>
          </p:nvPr>
        </p:nvSpPr>
        <p:spPr>
          <a:xfrm>
            <a:off x="816180" y="6362016"/>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9" name="Picture 8" descr="A picture containing text&#10;&#10;Description automatically generated">
            <a:extLst>
              <a:ext uri="{FF2B5EF4-FFF2-40B4-BE49-F238E27FC236}">
                <a16:creationId xmlns:a16="http://schemas.microsoft.com/office/drawing/2014/main" id="{AA7677BB-08F9-4E15-B733-8ADB37823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273" y="6362015"/>
            <a:ext cx="510016" cy="365125"/>
          </a:xfrm>
          <a:prstGeom prst="rect">
            <a:avLst/>
          </a:prstGeom>
        </p:spPr>
      </p:pic>
    </p:spTree>
    <p:extLst>
      <p:ext uri="{BB962C8B-B14F-4D97-AF65-F5344CB8AC3E}">
        <p14:creationId xmlns:p14="http://schemas.microsoft.com/office/powerpoint/2010/main" val="28800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833A-3E06-4DDC-B170-0D7F7CE673D9}"/>
              </a:ext>
            </a:extLst>
          </p:cNvPr>
          <p:cNvSpPr>
            <a:spLocks noGrp="1"/>
          </p:cNvSpPr>
          <p:nvPr>
            <p:ph type="title"/>
          </p:nvPr>
        </p:nvSpPr>
        <p:spPr>
          <a:xfrm>
            <a:off x="526603" y="643466"/>
            <a:ext cx="3656777" cy="5571066"/>
          </a:xfrm>
        </p:spPr>
        <p:txBody>
          <a:bodyPr>
            <a:normAutofit/>
          </a:bodyPr>
          <a:lstStyle/>
          <a:p>
            <a:r>
              <a:rPr lang="en-US" sz="3600" b="1">
                <a:latin typeface="Microsoft Sans Serif" panose="020B0604020202020204" pitchFamily="34" charset="0"/>
                <a:ea typeface="Microsoft Sans Serif" panose="020B0604020202020204" pitchFamily="34" charset="0"/>
                <a:cs typeface="Microsoft Sans Serif" panose="020B0604020202020204" pitchFamily="34" charset="0"/>
              </a:rPr>
              <a:t>Strengths Based Approach</a:t>
            </a:r>
          </a:p>
        </p:txBody>
      </p:sp>
      <p:graphicFrame>
        <p:nvGraphicFramePr>
          <p:cNvPr id="14" name="Content Placeholder 2">
            <a:extLst>
              <a:ext uri="{FF2B5EF4-FFF2-40B4-BE49-F238E27FC236}">
                <a16:creationId xmlns:a16="http://schemas.microsoft.com/office/drawing/2014/main" id="{55BA4730-9ADF-4A18-A4CD-704F25C06098}"/>
              </a:ext>
            </a:extLst>
          </p:cNvPr>
          <p:cNvGraphicFramePr>
            <a:graphicFrameLocks noGrp="1"/>
          </p:cNvGraphicFramePr>
          <p:nvPr>
            <p:ph idx="1"/>
            <p:extLst>
              <p:ext uri="{D42A27DB-BD31-4B8C-83A1-F6EECF244321}">
                <p14:modId xmlns:p14="http://schemas.microsoft.com/office/powerpoint/2010/main" val="2156595058"/>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6FE1B1C9-4829-49B3-8EE1-A521F9BB8A90}"/>
              </a:ext>
            </a:extLst>
          </p:cNvPr>
          <p:cNvSpPr>
            <a:spLocks noGrp="1"/>
          </p:cNvSpPr>
          <p:nvPr>
            <p:ph type="ftr" sz="quarter" idx="11"/>
          </p:nvPr>
        </p:nvSpPr>
        <p:spPr>
          <a:xfrm>
            <a:off x="860503" y="6353703"/>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8" name="Picture 7" descr="A picture containing text&#10;&#10;Description automatically generated">
            <a:extLst>
              <a:ext uri="{FF2B5EF4-FFF2-40B4-BE49-F238E27FC236}">
                <a16:creationId xmlns:a16="http://schemas.microsoft.com/office/drawing/2014/main" id="{F82B820B-21CB-4024-BC13-5B96E28833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2555" y="6353702"/>
            <a:ext cx="510016" cy="365125"/>
          </a:xfrm>
          <a:prstGeom prst="rect">
            <a:avLst/>
          </a:prstGeom>
        </p:spPr>
      </p:pic>
    </p:spTree>
    <p:extLst>
      <p:ext uri="{BB962C8B-B14F-4D97-AF65-F5344CB8AC3E}">
        <p14:creationId xmlns:p14="http://schemas.microsoft.com/office/powerpoint/2010/main" val="1438967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98C7-A95A-4DA4-82B9-EE316662E5F7}"/>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5100" b="1"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Cultivating a Supportive Relationship </a:t>
            </a:r>
          </a:p>
        </p:txBody>
      </p:sp>
      <p:pic>
        <p:nvPicPr>
          <p:cNvPr id="5" name="Content Placeholder 4" descr="A picture containing person, outdoor, ground, cellphone&#10;&#10;Description automatically generated">
            <a:extLst>
              <a:ext uri="{FF2B5EF4-FFF2-40B4-BE49-F238E27FC236}">
                <a16:creationId xmlns:a16="http://schemas.microsoft.com/office/drawing/2014/main" id="{56AA4876-FEAA-4F34-BB77-14FC263F80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4296" y="1007406"/>
            <a:ext cx="7214616" cy="4815756"/>
          </a:xfrm>
          <a:prstGeom prst="rect">
            <a:avLst/>
          </a:prstGeom>
        </p:spPr>
      </p:pic>
      <p:sp>
        <p:nvSpPr>
          <p:cNvPr id="3" name="Footer Placeholder 2">
            <a:extLst>
              <a:ext uri="{FF2B5EF4-FFF2-40B4-BE49-F238E27FC236}">
                <a16:creationId xmlns:a16="http://schemas.microsoft.com/office/drawing/2014/main" id="{9A7C3406-9DEF-43DC-ACEA-2DDD032761A1}"/>
              </a:ext>
            </a:extLst>
          </p:cNvPr>
          <p:cNvSpPr>
            <a:spLocks noGrp="1"/>
          </p:cNvSpPr>
          <p:nvPr>
            <p:ph type="ftr" sz="quarter" idx="11"/>
          </p:nvPr>
        </p:nvSpPr>
        <p:spPr>
          <a:xfrm>
            <a:off x="860502" y="6300594"/>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7" name="Picture 6" descr="A picture containing text&#10;&#10;Description automatically generated">
            <a:extLst>
              <a:ext uri="{FF2B5EF4-FFF2-40B4-BE49-F238E27FC236}">
                <a16:creationId xmlns:a16="http://schemas.microsoft.com/office/drawing/2014/main" id="{F5C689BB-826B-4A6C-A992-D450EA693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357" y="6300594"/>
            <a:ext cx="510016" cy="365125"/>
          </a:xfrm>
          <a:prstGeom prst="rect">
            <a:avLst/>
          </a:prstGeom>
        </p:spPr>
      </p:pic>
    </p:spTree>
    <p:extLst>
      <p:ext uri="{BB962C8B-B14F-4D97-AF65-F5344CB8AC3E}">
        <p14:creationId xmlns:p14="http://schemas.microsoft.com/office/powerpoint/2010/main" val="699315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D9E8-F5A5-4C34-9064-24746BB6B2D6}"/>
              </a:ext>
            </a:extLst>
          </p:cNvPr>
          <p:cNvSpPr>
            <a:spLocks noGrp="1"/>
          </p:cNvSpPr>
          <p:nvPr>
            <p:ph type="title"/>
          </p:nvPr>
        </p:nvSpPr>
        <p:spPr>
          <a:xfrm>
            <a:off x="961246" y="1709738"/>
            <a:ext cx="10515600" cy="1127454"/>
          </a:xfrm>
        </p:spPr>
        <p:txBody>
          <a:bodyPr/>
          <a:lstStyle/>
          <a:p>
            <a:r>
              <a:rPr lang="en-US" b="1">
                <a:latin typeface="Microsoft Sans Serif"/>
                <a:ea typeface="Microsoft Sans Serif"/>
                <a:cs typeface="Calibri Light"/>
              </a:rPr>
              <a:t>Empathy:</a:t>
            </a:r>
            <a:endParaRPr lang="en-US" b="1">
              <a:latin typeface="Microsoft Sans Serif"/>
              <a:ea typeface="Microsoft Sans Serif"/>
            </a:endParaRPr>
          </a:p>
        </p:txBody>
      </p:sp>
      <p:sp>
        <p:nvSpPr>
          <p:cNvPr id="3" name="Text Placeholder 2">
            <a:extLst>
              <a:ext uri="{FF2B5EF4-FFF2-40B4-BE49-F238E27FC236}">
                <a16:creationId xmlns:a16="http://schemas.microsoft.com/office/drawing/2014/main" id="{56291C51-3588-49AD-A8D9-E7E5BB7BC0BC}"/>
              </a:ext>
            </a:extLst>
          </p:cNvPr>
          <p:cNvSpPr>
            <a:spLocks noGrp="1"/>
          </p:cNvSpPr>
          <p:nvPr>
            <p:ph type="body" idx="1"/>
          </p:nvPr>
        </p:nvSpPr>
        <p:spPr>
          <a:xfrm>
            <a:off x="961246" y="3065463"/>
            <a:ext cx="10515600" cy="1500187"/>
          </a:xfrm>
        </p:spPr>
        <p:txBody>
          <a:bodyPr vert="horz" lIns="91440" tIns="45720" rIns="91440" bIns="45720" rtlCol="0" anchor="t">
            <a:normAutofit/>
          </a:bodyPr>
          <a:lstStyle/>
          <a:p>
            <a:r>
              <a:rPr lang="en-US">
                <a:solidFill>
                  <a:schemeClr val="tx1"/>
                </a:solidFill>
                <a:latin typeface="Microsoft Sans Serif"/>
                <a:ea typeface="Microsoft Sans Serif"/>
                <a:cs typeface="Microsoft Sans Serif"/>
              </a:rPr>
              <a:t>: the action of understanding, being aware of, being sensitive to, and vicariously experiencing the feelings, thoughts, and experience of another of either the past or present without having the feelings, thoughts, and experience fully communicated in an objectively explicit manner</a:t>
            </a:r>
            <a:endParaRPr lang="en-US">
              <a:solidFill>
                <a:schemeClr val="tx1"/>
              </a:solidFill>
            </a:endParaRPr>
          </a:p>
        </p:txBody>
      </p:sp>
      <p:sp>
        <p:nvSpPr>
          <p:cNvPr id="5" name="Footer Placeholder 3">
            <a:extLst>
              <a:ext uri="{FF2B5EF4-FFF2-40B4-BE49-F238E27FC236}">
                <a16:creationId xmlns:a16="http://schemas.microsoft.com/office/drawing/2014/main" id="{820A20CA-40A3-4D5F-AB6D-9EF4C66C3805}"/>
              </a:ext>
            </a:extLst>
          </p:cNvPr>
          <p:cNvSpPr>
            <a:spLocks noGrp="1"/>
          </p:cNvSpPr>
          <p:nvPr>
            <p:ph type="ftr" sz="quarter" idx="11"/>
          </p:nvPr>
        </p:nvSpPr>
        <p:spPr>
          <a:xfrm>
            <a:off x="983166" y="6334919"/>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7" name="Picture 6" descr="A picture containing text&#10;&#10;Description automatically generated">
            <a:extLst>
              <a:ext uri="{FF2B5EF4-FFF2-40B4-BE49-F238E27FC236}">
                <a16:creationId xmlns:a16="http://schemas.microsoft.com/office/drawing/2014/main" id="{571F4B42-E69C-49BE-B095-D5295E101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182" y="6343225"/>
            <a:ext cx="510016" cy="365125"/>
          </a:xfrm>
          <a:prstGeom prst="rect">
            <a:avLst/>
          </a:prstGeom>
        </p:spPr>
      </p:pic>
    </p:spTree>
    <p:extLst>
      <p:ext uri="{BB962C8B-B14F-4D97-AF65-F5344CB8AC3E}">
        <p14:creationId xmlns:p14="http://schemas.microsoft.com/office/powerpoint/2010/main" val="1196267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renￃﾩ Brown on Empathy">
            <a:hlinkClick r:id="" action="ppaction://media"/>
            <a:extLst>
              <a:ext uri="{FF2B5EF4-FFF2-40B4-BE49-F238E27FC236}">
                <a16:creationId xmlns:a16="http://schemas.microsoft.com/office/drawing/2014/main" id="{E038C1F1-1899-477E-AC58-6F06F6265982}"/>
              </a:ext>
            </a:extLst>
          </p:cNvPr>
          <p:cNvPicPr>
            <a:picLocks noGrp="1" noRot="1" noChangeAspect="1"/>
          </p:cNvPicPr>
          <p:nvPr>
            <p:ph idx="1"/>
            <a:videoFile r:link="rId1"/>
          </p:nvPr>
        </p:nvPicPr>
        <p:blipFill>
          <a:blip r:embed="rId4"/>
          <a:stretch>
            <a:fillRect/>
          </a:stretch>
        </p:blipFill>
        <p:spPr>
          <a:xfrm>
            <a:off x="1043338" y="513362"/>
            <a:ext cx="10320142" cy="5831275"/>
          </a:xfrm>
          <a:prstGeom prst="rect">
            <a:avLst/>
          </a:prstGeom>
        </p:spPr>
      </p:pic>
      <p:sp>
        <p:nvSpPr>
          <p:cNvPr id="2" name="Footer Placeholder 1">
            <a:extLst>
              <a:ext uri="{FF2B5EF4-FFF2-40B4-BE49-F238E27FC236}">
                <a16:creationId xmlns:a16="http://schemas.microsoft.com/office/drawing/2014/main" id="{5247C8B0-088F-45D5-96B8-8AAE71B30774}"/>
              </a:ext>
            </a:extLst>
          </p:cNvPr>
          <p:cNvSpPr>
            <a:spLocks noGrp="1"/>
          </p:cNvSpPr>
          <p:nvPr>
            <p:ph type="ftr" sz="quarter" idx="11"/>
          </p:nvPr>
        </p:nvSpPr>
        <p:spPr>
          <a:xfrm>
            <a:off x="1043338" y="6355381"/>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5" name="Picture 4" descr="A picture containing text&#10;&#10;Description automatically generated">
            <a:extLst>
              <a:ext uri="{FF2B5EF4-FFF2-40B4-BE49-F238E27FC236}">
                <a16:creationId xmlns:a16="http://schemas.microsoft.com/office/drawing/2014/main" id="{E20E0764-1287-4E45-B2A4-8B8ED2613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4428" y="6380605"/>
            <a:ext cx="510016" cy="365125"/>
          </a:xfrm>
          <a:prstGeom prst="rect">
            <a:avLst/>
          </a:prstGeom>
        </p:spPr>
      </p:pic>
    </p:spTree>
    <p:extLst>
      <p:ext uri="{BB962C8B-B14F-4D97-AF65-F5344CB8AC3E}">
        <p14:creationId xmlns:p14="http://schemas.microsoft.com/office/powerpoint/2010/main" val="13591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5FF8-C4D4-4DE9-A495-AB8F0E0B060B}"/>
              </a:ext>
            </a:extLst>
          </p:cNvPr>
          <p:cNvSpPr>
            <a:spLocks noGrp="1"/>
          </p:cNvSpPr>
          <p:nvPr>
            <p:ph type="title"/>
          </p:nvPr>
        </p:nvSpPr>
        <p:spPr/>
        <p:txBody>
          <a:bodyPr/>
          <a:lstStyle/>
          <a:p>
            <a:pPr algn="ctr"/>
            <a:r>
              <a:rPr lang="en-US" b="1">
                <a:latin typeface="Microsoft Sans Serif"/>
                <a:ea typeface="Microsoft Sans Serif"/>
                <a:cs typeface="Calibri Light"/>
              </a:rPr>
              <a:t>Reflective Listening </a:t>
            </a:r>
            <a:endParaRPr lang="en-US" b="1">
              <a:latin typeface="Microsoft Sans Serif"/>
              <a:ea typeface="Microsoft Sans Serif"/>
              <a:cs typeface="Microsoft Sans Serif"/>
            </a:endParaRPr>
          </a:p>
        </p:txBody>
      </p:sp>
      <p:pic>
        <p:nvPicPr>
          <p:cNvPr id="4" name="Graphic 4" descr="Ear with solid fill">
            <a:extLst>
              <a:ext uri="{FF2B5EF4-FFF2-40B4-BE49-F238E27FC236}">
                <a16:creationId xmlns:a16="http://schemas.microsoft.com/office/drawing/2014/main" id="{B8880DE6-433A-44D0-AE29-6B4E9E8239D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941717" y="2525802"/>
            <a:ext cx="914400" cy="914400"/>
          </a:xfrm>
        </p:spPr>
      </p:pic>
      <p:pic>
        <p:nvPicPr>
          <p:cNvPr id="5" name="Graphic 5" descr="Chat bubble with solid fill">
            <a:extLst>
              <a:ext uri="{FF2B5EF4-FFF2-40B4-BE49-F238E27FC236}">
                <a16:creationId xmlns:a16="http://schemas.microsoft.com/office/drawing/2014/main" id="{A4F2BD6E-7A68-43E3-B1F0-A9E25A6579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7404" y="3992592"/>
            <a:ext cx="914400" cy="914400"/>
          </a:xfrm>
          <a:prstGeom prst="rect">
            <a:avLst/>
          </a:prstGeom>
        </p:spPr>
      </p:pic>
      <p:sp>
        <p:nvSpPr>
          <p:cNvPr id="6" name="TextBox 5">
            <a:extLst>
              <a:ext uri="{FF2B5EF4-FFF2-40B4-BE49-F238E27FC236}">
                <a16:creationId xmlns:a16="http://schemas.microsoft.com/office/drawing/2014/main" id="{41502AAF-AD1F-4924-B788-25F8B2C2EC1D}"/>
              </a:ext>
            </a:extLst>
          </p:cNvPr>
          <p:cNvSpPr txBox="1"/>
          <p:nvPr/>
        </p:nvSpPr>
        <p:spPr>
          <a:xfrm>
            <a:off x="2237117" y="2610928"/>
            <a:ext cx="945742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Microsoft Sans Serif"/>
                <a:ea typeface="Microsoft Sans Serif"/>
                <a:cs typeface="Microsoft Sans Serif"/>
              </a:rPr>
              <a:t>Hearing and understanding what the other person is communicating through words and "body language" to the best of your ability </a:t>
            </a:r>
          </a:p>
        </p:txBody>
      </p:sp>
      <p:sp>
        <p:nvSpPr>
          <p:cNvPr id="7" name="TextBox 6">
            <a:extLst>
              <a:ext uri="{FF2B5EF4-FFF2-40B4-BE49-F238E27FC236}">
                <a16:creationId xmlns:a16="http://schemas.microsoft.com/office/drawing/2014/main" id="{ECFD513A-F495-462E-B048-EE8DA026E6BD}"/>
              </a:ext>
            </a:extLst>
          </p:cNvPr>
          <p:cNvSpPr txBox="1"/>
          <p:nvPr/>
        </p:nvSpPr>
        <p:spPr>
          <a:xfrm>
            <a:off x="2236218" y="4033389"/>
            <a:ext cx="98599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Microsoft Sans Serif"/>
                <a:ea typeface="Microsoft Sans Serif"/>
                <a:cs typeface="Microsoft Sans Serif"/>
              </a:rPr>
              <a:t>Responding to the other person by reflecting the thoughts and feelings you heard in his or her words, tone of voice, body posture, and gestures</a:t>
            </a:r>
          </a:p>
        </p:txBody>
      </p:sp>
      <p:sp>
        <p:nvSpPr>
          <p:cNvPr id="3" name="Footer Placeholder 3">
            <a:extLst>
              <a:ext uri="{FF2B5EF4-FFF2-40B4-BE49-F238E27FC236}">
                <a16:creationId xmlns:a16="http://schemas.microsoft.com/office/drawing/2014/main" id="{6A1D6CC2-6B30-4251-B396-7EF8950C76A2}"/>
              </a:ext>
            </a:extLst>
          </p:cNvPr>
          <p:cNvSpPr>
            <a:spLocks noGrp="1"/>
          </p:cNvSpPr>
          <p:nvPr>
            <p:ph type="ftr" sz="quarter" idx="11"/>
          </p:nvPr>
        </p:nvSpPr>
        <p:spPr>
          <a:xfrm>
            <a:off x="983166" y="6334919"/>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10" name="Picture 9" descr="A picture containing text&#10;&#10;Description automatically generated">
            <a:extLst>
              <a:ext uri="{FF2B5EF4-FFF2-40B4-BE49-F238E27FC236}">
                <a16:creationId xmlns:a16="http://schemas.microsoft.com/office/drawing/2014/main" id="{48F577CC-788C-47EE-8098-E8170B230C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182" y="6343225"/>
            <a:ext cx="510016" cy="365125"/>
          </a:xfrm>
          <a:prstGeom prst="rect">
            <a:avLst/>
          </a:prstGeom>
        </p:spPr>
      </p:pic>
    </p:spTree>
    <p:extLst>
      <p:ext uri="{BB962C8B-B14F-4D97-AF65-F5344CB8AC3E}">
        <p14:creationId xmlns:p14="http://schemas.microsoft.com/office/powerpoint/2010/main" val="3541450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2F5D9-C888-47DB-911D-4E0600810AB1}"/>
              </a:ext>
            </a:extLst>
          </p:cNvPr>
          <p:cNvSpPr>
            <a:spLocks noGrp="1"/>
          </p:cNvSpPr>
          <p:nvPr>
            <p:ph type="title"/>
          </p:nvPr>
        </p:nvSpPr>
        <p:spPr/>
        <p:txBody>
          <a:bodyPr/>
          <a:lstStyle/>
          <a:p>
            <a:r>
              <a:rPr lang="en-US" b="1">
                <a:latin typeface="Microsoft Sans Serif"/>
                <a:ea typeface="Microsoft Sans Serif"/>
                <a:cs typeface="Microsoft Sans Serif"/>
              </a:rPr>
              <a:t>Examples</a:t>
            </a:r>
            <a:endParaRPr lang="en-US"/>
          </a:p>
        </p:txBody>
      </p:sp>
      <p:sp>
        <p:nvSpPr>
          <p:cNvPr id="3" name="Content Placeholder 2">
            <a:extLst>
              <a:ext uri="{FF2B5EF4-FFF2-40B4-BE49-F238E27FC236}">
                <a16:creationId xmlns:a16="http://schemas.microsoft.com/office/drawing/2014/main" id="{0B66C552-8010-424C-9897-0ABBF9B3DCD3}"/>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Microsoft Sans Serif"/>
              </a:rPr>
              <a:t>"It sounds like..."</a:t>
            </a:r>
            <a:endParaRPr lang="en-US">
              <a:ea typeface="+mn-lt"/>
              <a:cs typeface="+mn-lt"/>
            </a:endParaRPr>
          </a:p>
          <a:p>
            <a:r>
              <a:rPr lang="en-US">
                <a:latin typeface="Microsoft Sans Serif"/>
                <a:ea typeface="Microsoft Sans Serif"/>
                <a:cs typeface="Microsoft Sans Serif"/>
              </a:rPr>
              <a:t>"It seems as if..."</a:t>
            </a:r>
            <a:endParaRPr lang="en-US">
              <a:ea typeface="+mn-lt"/>
              <a:cs typeface="+mn-lt"/>
            </a:endParaRPr>
          </a:p>
          <a:p>
            <a:r>
              <a:rPr lang="en-US">
                <a:latin typeface="Microsoft Sans Serif"/>
                <a:ea typeface="Microsoft Sans Serif"/>
                <a:cs typeface="Microsoft Sans Serif"/>
              </a:rPr>
              <a:t>"What I hear you saying..."</a:t>
            </a:r>
            <a:endParaRPr lang="en-US">
              <a:ea typeface="+mn-lt"/>
              <a:cs typeface="+mn-lt"/>
            </a:endParaRPr>
          </a:p>
          <a:p>
            <a:r>
              <a:rPr lang="en-US">
                <a:latin typeface="Microsoft Sans Serif"/>
                <a:ea typeface="Microsoft Sans Serif"/>
                <a:cs typeface="Microsoft Sans Serif"/>
              </a:rPr>
              <a:t>"I get a sense that..."</a:t>
            </a:r>
            <a:endParaRPr lang="en-US">
              <a:ea typeface="+mn-lt"/>
              <a:cs typeface="+mn-lt"/>
            </a:endParaRPr>
          </a:p>
          <a:p>
            <a:r>
              <a:rPr lang="en-US">
                <a:latin typeface="Microsoft Sans Serif"/>
                <a:ea typeface="Microsoft Sans Serif"/>
                <a:cs typeface="Microsoft Sans Serif"/>
              </a:rPr>
              <a:t>"It feels as though..."</a:t>
            </a:r>
            <a:endParaRPr lang="en-US">
              <a:ea typeface="+mn-lt"/>
              <a:cs typeface="+mn-lt"/>
            </a:endParaRPr>
          </a:p>
          <a:p>
            <a:r>
              <a:rPr lang="en-US">
                <a:latin typeface="Microsoft Sans Serif"/>
                <a:ea typeface="Microsoft Sans Serif"/>
                <a:cs typeface="Microsoft Sans Serif"/>
              </a:rPr>
              <a:t>"Help me to understand. On the one hand you... and on the other hand..."</a:t>
            </a:r>
            <a:endParaRPr lang="en-US"/>
          </a:p>
        </p:txBody>
      </p:sp>
      <p:sp>
        <p:nvSpPr>
          <p:cNvPr id="5" name="Footer Placeholder 3">
            <a:extLst>
              <a:ext uri="{FF2B5EF4-FFF2-40B4-BE49-F238E27FC236}">
                <a16:creationId xmlns:a16="http://schemas.microsoft.com/office/drawing/2014/main" id="{C6F189A6-9B60-4E71-8775-DECB63EF3794}"/>
              </a:ext>
            </a:extLst>
          </p:cNvPr>
          <p:cNvSpPr>
            <a:spLocks noGrp="1"/>
          </p:cNvSpPr>
          <p:nvPr>
            <p:ph type="ftr" sz="quarter" idx="11"/>
          </p:nvPr>
        </p:nvSpPr>
        <p:spPr>
          <a:xfrm>
            <a:off x="983166" y="6334919"/>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7" name="Picture 6" descr="A picture containing text&#10;&#10;Description automatically generated">
            <a:extLst>
              <a:ext uri="{FF2B5EF4-FFF2-40B4-BE49-F238E27FC236}">
                <a16:creationId xmlns:a16="http://schemas.microsoft.com/office/drawing/2014/main" id="{A24B6224-FF5E-41C1-9B89-8B0F5C3EC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182" y="6343225"/>
            <a:ext cx="510016" cy="365125"/>
          </a:xfrm>
          <a:prstGeom prst="rect">
            <a:avLst/>
          </a:prstGeom>
        </p:spPr>
      </p:pic>
    </p:spTree>
    <p:extLst>
      <p:ext uri="{BB962C8B-B14F-4D97-AF65-F5344CB8AC3E}">
        <p14:creationId xmlns:p14="http://schemas.microsoft.com/office/powerpoint/2010/main" val="3267087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EDF6-BDAB-48FD-B39B-65F7923CFD3A}"/>
              </a:ext>
            </a:extLst>
          </p:cNvPr>
          <p:cNvSpPr>
            <a:spLocks noGrp="1"/>
          </p:cNvSpPr>
          <p:nvPr>
            <p:ph type="title"/>
          </p:nvPr>
        </p:nvSpPr>
        <p:spPr>
          <a:xfrm>
            <a:off x="1913468" y="365125"/>
            <a:ext cx="9440332" cy="1325563"/>
          </a:xfrm>
        </p:spPr>
        <p:txBody>
          <a:bodyPr>
            <a:normAutofit/>
          </a:bodyPr>
          <a:lstStyle/>
          <a:p>
            <a:r>
              <a:rPr lang="en-US" sz="5400" b="1">
                <a:latin typeface="Microsoft Sans Serif" panose="020B0604020202020204" pitchFamily="34" charset="0"/>
                <a:ea typeface="Microsoft Sans Serif" panose="020B0604020202020204" pitchFamily="34" charset="0"/>
                <a:cs typeface="Microsoft Sans Serif" panose="020B0604020202020204" pitchFamily="34" charset="0"/>
              </a:rPr>
              <a:t>Activity</a:t>
            </a:r>
          </a:p>
        </p:txBody>
      </p:sp>
      <p:sp>
        <p:nvSpPr>
          <p:cNvPr id="3" name="Content Placeholder 2">
            <a:extLst>
              <a:ext uri="{FF2B5EF4-FFF2-40B4-BE49-F238E27FC236}">
                <a16:creationId xmlns:a16="http://schemas.microsoft.com/office/drawing/2014/main" id="{6ADDBBBB-ACCE-41CE-B8C8-754056C201E5}"/>
              </a:ext>
            </a:extLst>
          </p:cNvPr>
          <p:cNvSpPr>
            <a:spLocks noGrp="1"/>
          </p:cNvSpPr>
          <p:nvPr>
            <p:ph idx="1"/>
          </p:nvPr>
        </p:nvSpPr>
        <p:spPr/>
        <p:txBody>
          <a:bodyPr>
            <a:norm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Think about a personal or professional challenge you're currently navigating that you would be willing to share with the group</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Breakout rooms in pairs of 2 </a:t>
            </a:r>
          </a:p>
          <a:p>
            <a:pPr marL="914400" lvl="1" indent="-457200">
              <a:buFont typeface="+mj-lt"/>
              <a:buAutoNum type="arabicPeriod"/>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Determine who is the listener and who will be the speaker </a:t>
            </a:r>
          </a:p>
          <a:p>
            <a:pPr marL="914400" lvl="1" indent="-457200">
              <a:buFont typeface="+mj-lt"/>
              <a:buAutoNum type="arabicPeriod"/>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The speaker will talk for 2 min. about their challenge </a:t>
            </a:r>
          </a:p>
          <a:p>
            <a:pPr marL="914400" lvl="1" indent="-457200">
              <a:buFont typeface="+mj-lt"/>
              <a:buAutoNum type="arabicPeriod"/>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The listener will then respond with a statement reflecting their perception of the speakers' feelings</a:t>
            </a:r>
          </a:p>
        </p:txBody>
      </p:sp>
      <p:sp>
        <p:nvSpPr>
          <p:cNvPr id="4" name="Footer Placeholder 3">
            <a:extLst>
              <a:ext uri="{FF2B5EF4-FFF2-40B4-BE49-F238E27FC236}">
                <a16:creationId xmlns:a16="http://schemas.microsoft.com/office/drawing/2014/main" id="{CA5FF421-ED21-458B-B773-5F91376A0F89}"/>
              </a:ext>
            </a:extLst>
          </p:cNvPr>
          <p:cNvSpPr>
            <a:spLocks noGrp="1"/>
          </p:cNvSpPr>
          <p:nvPr>
            <p:ph type="ftr" sz="quarter" idx="11"/>
          </p:nvPr>
        </p:nvSpPr>
        <p:spPr>
          <a:xfrm>
            <a:off x="983166" y="6334919"/>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7" name="Graphic 6" descr="Board Room">
            <a:extLst>
              <a:ext uri="{FF2B5EF4-FFF2-40B4-BE49-F238E27FC236}">
                <a16:creationId xmlns:a16="http://schemas.microsoft.com/office/drawing/2014/main" id="{8F6CEEBC-A8CF-49DB-A863-90D881ECE4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D487D88D-F2AC-4E85-9F0B-4DE9B1731E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7522" y="6334919"/>
            <a:ext cx="510016" cy="365125"/>
          </a:xfrm>
          <a:prstGeom prst="rect">
            <a:avLst/>
          </a:prstGeom>
        </p:spPr>
      </p:pic>
    </p:spTree>
    <p:extLst>
      <p:ext uri="{BB962C8B-B14F-4D97-AF65-F5344CB8AC3E}">
        <p14:creationId xmlns:p14="http://schemas.microsoft.com/office/powerpoint/2010/main" val="3210991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FA45B24-1278-4064-A24D-46A3970E2675}"/>
              </a:ext>
            </a:extLst>
          </p:cNvPr>
          <p:cNvSpPr/>
          <p:nvPr/>
        </p:nvSpPr>
        <p:spPr>
          <a:xfrm>
            <a:off x="6516029" y="1918010"/>
            <a:ext cx="5241073" cy="340112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A9CECC3-4439-44D9-8007-962D62FB4E74}"/>
              </a:ext>
            </a:extLst>
          </p:cNvPr>
          <p:cNvSpPr/>
          <p:nvPr/>
        </p:nvSpPr>
        <p:spPr>
          <a:xfrm>
            <a:off x="624468" y="1918010"/>
            <a:ext cx="5241073" cy="340112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86EE08-7A35-459F-9040-E71219C857B5}"/>
              </a:ext>
            </a:extLst>
          </p:cNvPr>
          <p:cNvSpPr>
            <a:spLocks noGrp="1"/>
          </p:cNvSpPr>
          <p:nvPr>
            <p:ph type="title"/>
          </p:nvPr>
        </p:nvSpPr>
        <p:spPr/>
        <p:txBody>
          <a:bodyPr/>
          <a:lstStyle/>
          <a:p>
            <a:pPr algn="ctr"/>
            <a:r>
              <a:rPr lang="en-US" b="1">
                <a:latin typeface="Microsoft Sans Serif"/>
                <a:ea typeface="Microsoft Sans Serif"/>
                <a:cs typeface="Microsoft Sans Serif"/>
              </a:rPr>
              <a:t>Open vs. Closed Questions/Responses</a:t>
            </a:r>
            <a:endParaRPr lang="en-US"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Text Placeholder 2">
            <a:extLst>
              <a:ext uri="{FF2B5EF4-FFF2-40B4-BE49-F238E27FC236}">
                <a16:creationId xmlns:a16="http://schemas.microsoft.com/office/drawing/2014/main" id="{0DC75563-5984-479D-9D73-299DE7ECA1B2}"/>
              </a:ext>
            </a:extLst>
          </p:cNvPr>
          <p:cNvSpPr>
            <a:spLocks noGrp="1"/>
          </p:cNvSpPr>
          <p:nvPr>
            <p:ph type="body" idx="1"/>
          </p:nvPr>
        </p:nvSpPr>
        <p:spPr/>
        <p:txBody>
          <a:bodyPr>
            <a:normAutofit/>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Open:</a:t>
            </a:r>
          </a:p>
        </p:txBody>
      </p:sp>
      <p:sp>
        <p:nvSpPr>
          <p:cNvPr id="4" name="Content Placeholder 3">
            <a:extLst>
              <a:ext uri="{FF2B5EF4-FFF2-40B4-BE49-F238E27FC236}">
                <a16:creationId xmlns:a16="http://schemas.microsoft.com/office/drawing/2014/main" id="{A967872C-3742-4397-B181-35BDC315478A}"/>
              </a:ext>
            </a:extLst>
          </p:cNvPr>
          <p:cNvSpPr>
            <a:spLocks noGrp="1"/>
          </p:cNvSpPr>
          <p:nvPr>
            <p:ph sz="half" idx="2"/>
          </p:nvPr>
        </p:nvSpPr>
        <p:spPr/>
        <p:txBody>
          <a:bodyPr>
            <a:normAutofit/>
          </a:bodyPr>
          <a:lstStyle/>
          <a:p>
            <a:pPr marL="0" indent="0">
              <a:buNone/>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Encourages further communication and sharing of feelings. They show that you understand (not necessarily agree).</a:t>
            </a:r>
          </a:p>
        </p:txBody>
      </p:sp>
      <p:sp>
        <p:nvSpPr>
          <p:cNvPr id="5" name="Text Placeholder 4">
            <a:extLst>
              <a:ext uri="{FF2B5EF4-FFF2-40B4-BE49-F238E27FC236}">
                <a16:creationId xmlns:a16="http://schemas.microsoft.com/office/drawing/2014/main" id="{641F8CFD-59D8-4596-AD4B-AACFD8F200D7}"/>
              </a:ext>
            </a:extLst>
          </p:cNvPr>
          <p:cNvSpPr>
            <a:spLocks noGrp="1"/>
          </p:cNvSpPr>
          <p:nvPr>
            <p:ph type="body" sz="quarter" idx="3"/>
          </p:nvPr>
        </p:nvSpPr>
        <p:spPr>
          <a:xfrm>
            <a:off x="6690654" y="1690688"/>
            <a:ext cx="5183188" cy="823912"/>
          </a:xfrm>
        </p:spPr>
        <p:txBody>
          <a:bodyPr>
            <a:normAutofit/>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Closed: </a:t>
            </a:r>
          </a:p>
        </p:txBody>
      </p:sp>
      <p:sp>
        <p:nvSpPr>
          <p:cNvPr id="6" name="Content Placeholder 5">
            <a:extLst>
              <a:ext uri="{FF2B5EF4-FFF2-40B4-BE49-F238E27FC236}">
                <a16:creationId xmlns:a16="http://schemas.microsoft.com/office/drawing/2014/main" id="{D261B0EC-4285-4944-BB19-91549CDA2E37}"/>
              </a:ext>
            </a:extLst>
          </p:cNvPr>
          <p:cNvSpPr>
            <a:spLocks noGrp="1"/>
          </p:cNvSpPr>
          <p:nvPr>
            <p:ph sz="quarter" idx="4"/>
          </p:nvPr>
        </p:nvSpPr>
        <p:spPr>
          <a:xfrm>
            <a:off x="6690654" y="2505075"/>
            <a:ext cx="5183188" cy="3684588"/>
          </a:xfrm>
        </p:spPr>
        <p:txBody>
          <a:bodyPr/>
          <a:lstStyle/>
          <a:p>
            <a:pPr marL="0" indent="0">
              <a:buNone/>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Blocks communication by showing little or no understanding of feelings. Often passes judgment, interrupts or analyzes rather than supporting.</a:t>
            </a:r>
          </a:p>
        </p:txBody>
      </p:sp>
      <p:sp>
        <p:nvSpPr>
          <p:cNvPr id="7" name="Footer Placeholder 6">
            <a:extLst>
              <a:ext uri="{FF2B5EF4-FFF2-40B4-BE49-F238E27FC236}">
                <a16:creationId xmlns:a16="http://schemas.microsoft.com/office/drawing/2014/main" id="{FF36AA58-B3D4-4786-B152-1D1DF0D76397}"/>
              </a:ext>
            </a:extLst>
          </p:cNvPr>
          <p:cNvSpPr>
            <a:spLocks noGrp="1"/>
          </p:cNvSpPr>
          <p:nvPr>
            <p:ph type="ftr" sz="quarter" idx="11"/>
          </p:nvPr>
        </p:nvSpPr>
        <p:spPr>
          <a:xfrm>
            <a:off x="839788" y="6375168"/>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14" name="Graphic 13" descr="Lock">
            <a:extLst>
              <a:ext uri="{FF2B5EF4-FFF2-40B4-BE49-F238E27FC236}">
                <a16:creationId xmlns:a16="http://schemas.microsoft.com/office/drawing/2014/main" id="{EED2CEE0-DB80-47A0-865C-5453E15982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7254" y="1890132"/>
            <a:ext cx="914400" cy="914400"/>
          </a:xfrm>
          <a:prstGeom prst="rect">
            <a:avLst/>
          </a:prstGeom>
        </p:spPr>
      </p:pic>
      <p:pic>
        <p:nvPicPr>
          <p:cNvPr id="16" name="Graphic 15" descr="Heart lock">
            <a:extLst>
              <a:ext uri="{FF2B5EF4-FFF2-40B4-BE49-F238E27FC236}">
                <a16:creationId xmlns:a16="http://schemas.microsoft.com/office/drawing/2014/main" id="{E91D43A3-8D69-4E56-B330-9158B698B4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5760" y="1927535"/>
            <a:ext cx="914400" cy="9144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F4216FA1-1A7F-4435-8651-1B80E15A3B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1910" y="6375168"/>
            <a:ext cx="510016" cy="365125"/>
          </a:xfrm>
          <a:prstGeom prst="rect">
            <a:avLst/>
          </a:prstGeom>
        </p:spPr>
      </p:pic>
    </p:spTree>
    <p:extLst>
      <p:ext uri="{BB962C8B-B14F-4D97-AF65-F5344CB8AC3E}">
        <p14:creationId xmlns:p14="http://schemas.microsoft.com/office/powerpoint/2010/main" val="219608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46A0-4160-4E7F-A318-F1AFEE9925F3}"/>
              </a:ext>
            </a:extLst>
          </p:cNvPr>
          <p:cNvSpPr>
            <a:spLocks noGrp="1"/>
          </p:cNvSpPr>
          <p:nvPr>
            <p:ph type="title"/>
          </p:nvPr>
        </p:nvSpPr>
        <p:spPr/>
        <p:txBody>
          <a:bodyPr>
            <a:normAutofit fontScale="90000"/>
          </a:bodyPr>
          <a:lstStyle/>
          <a:p>
            <a:pPr algn="ctr"/>
            <a:r>
              <a:rPr lang="en-US" sz="9600" b="1">
                <a:latin typeface="Microsoft Sans Serif" panose="020B0604020202020204" pitchFamily="34" charset="0"/>
                <a:ea typeface="Microsoft Sans Serif" panose="020B0604020202020204" pitchFamily="34" charset="0"/>
                <a:cs typeface="Microsoft Sans Serif" panose="020B0604020202020204" pitchFamily="34" charset="0"/>
              </a:rPr>
              <a:t>Introductions</a:t>
            </a:r>
          </a:p>
        </p:txBody>
      </p:sp>
      <p:pic>
        <p:nvPicPr>
          <p:cNvPr id="4" name="Content Placeholder 3">
            <a:extLst>
              <a:ext uri="{FF2B5EF4-FFF2-40B4-BE49-F238E27FC236}">
                <a16:creationId xmlns:a16="http://schemas.microsoft.com/office/drawing/2014/main" id="{5C00B0EF-5366-4BA8-89A3-49A028FB66E0}"/>
              </a:ext>
            </a:extLst>
          </p:cNvPr>
          <p:cNvPicPr>
            <a:picLocks noGrp="1" noChangeAspect="1"/>
          </p:cNvPicPr>
          <p:nvPr>
            <p:ph idx="1"/>
          </p:nvPr>
        </p:nvPicPr>
        <p:blipFill>
          <a:blip r:embed="rId3"/>
          <a:stretch>
            <a:fillRect/>
          </a:stretch>
        </p:blipFill>
        <p:spPr>
          <a:xfrm>
            <a:off x="1354561" y="2517949"/>
            <a:ext cx="2438611" cy="2408129"/>
          </a:xfrm>
          <a:prstGeom prst="rect">
            <a:avLst/>
          </a:prstGeom>
        </p:spPr>
      </p:pic>
      <p:sp>
        <p:nvSpPr>
          <p:cNvPr id="3" name="Footer Placeholder 2">
            <a:extLst>
              <a:ext uri="{FF2B5EF4-FFF2-40B4-BE49-F238E27FC236}">
                <a16:creationId xmlns:a16="http://schemas.microsoft.com/office/drawing/2014/main" id="{C45B5B9D-DA93-4443-A96C-7B5EB08992F6}"/>
              </a:ext>
            </a:extLst>
          </p:cNvPr>
          <p:cNvSpPr>
            <a:spLocks noGrp="1"/>
          </p:cNvSpPr>
          <p:nvPr>
            <p:ph type="ftr" sz="quarter" idx="11"/>
          </p:nvPr>
        </p:nvSpPr>
        <p:spPr>
          <a:xfrm>
            <a:off x="838200" y="6310310"/>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sp>
        <p:nvSpPr>
          <p:cNvPr id="5" name="TextBox 4">
            <a:extLst>
              <a:ext uri="{FF2B5EF4-FFF2-40B4-BE49-F238E27FC236}">
                <a16:creationId xmlns:a16="http://schemas.microsoft.com/office/drawing/2014/main" id="{0EBF2F3C-8B4D-4D14-A197-65831044CE5D}"/>
              </a:ext>
            </a:extLst>
          </p:cNvPr>
          <p:cNvSpPr txBox="1"/>
          <p:nvPr/>
        </p:nvSpPr>
        <p:spPr>
          <a:xfrm>
            <a:off x="5278863" y="1690688"/>
            <a:ext cx="6239933" cy="4062651"/>
          </a:xfrm>
          <a:prstGeom prst="rect">
            <a:avLst/>
          </a:prstGeom>
          <a:noFill/>
        </p:spPr>
        <p:txBody>
          <a:bodyPr wrap="square" rtlCol="0">
            <a:spAutoFit/>
          </a:bodyPr>
          <a:lstStyle/>
          <a:p>
            <a:pPr>
              <a:lnSpc>
                <a:spcPct val="150000"/>
              </a:lnSpc>
            </a:pPr>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Please share with us…</a:t>
            </a:r>
          </a:p>
          <a:p>
            <a:pPr marL="285750" indent="-285750">
              <a:lnSpc>
                <a:spcPct val="150000"/>
              </a:lnSpc>
              <a:buFont typeface="Arial" panose="020B0604020202020204" pitchFamily="34" charset="0"/>
              <a:buChar char="•"/>
            </a:pPr>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Name </a:t>
            </a:r>
          </a:p>
          <a:p>
            <a:pPr marL="285750" indent="-285750">
              <a:lnSpc>
                <a:spcPct val="150000"/>
              </a:lnSpc>
              <a:buFont typeface="Arial" panose="020B0604020202020204" pitchFamily="34" charset="0"/>
              <a:buChar char="•"/>
            </a:pPr>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Pronouns</a:t>
            </a:r>
          </a:p>
          <a:p>
            <a:pPr marL="285750" indent="-285750">
              <a:lnSpc>
                <a:spcPct val="150000"/>
              </a:lnSpc>
              <a:buFont typeface="Arial" panose="020B0604020202020204" pitchFamily="34" charset="0"/>
              <a:buChar char="•"/>
            </a:pPr>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Number of years of experience being a mentor </a:t>
            </a:r>
          </a:p>
          <a:p>
            <a:pPr marL="285750" indent="-285750">
              <a:buFont typeface="Arial" panose="020B0604020202020204" pitchFamily="34" charset="0"/>
              <a:buChar char="•"/>
            </a:pPr>
            <a:endParaRPr lang="en-US"/>
          </a:p>
        </p:txBody>
      </p:sp>
      <p:pic>
        <p:nvPicPr>
          <p:cNvPr id="6" name="Picture 5" descr="A picture containing text&#10;&#10;Description automatically generated">
            <a:extLst>
              <a:ext uri="{FF2B5EF4-FFF2-40B4-BE49-F238E27FC236}">
                <a16:creationId xmlns:a16="http://schemas.microsoft.com/office/drawing/2014/main" id="{3CC8384F-6C53-4019-86B4-7F8503DE2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404" y="6310310"/>
            <a:ext cx="510016" cy="365125"/>
          </a:xfrm>
          <a:prstGeom prst="rect">
            <a:avLst/>
          </a:prstGeom>
        </p:spPr>
      </p:pic>
    </p:spTree>
    <p:extLst>
      <p:ext uri="{BB962C8B-B14F-4D97-AF65-F5344CB8AC3E}">
        <p14:creationId xmlns:p14="http://schemas.microsoft.com/office/powerpoint/2010/main" val="3576062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8B5A-39C6-41AF-9715-39C3058919E8}"/>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Let’s Practice </a:t>
            </a:r>
          </a:p>
        </p:txBody>
      </p:sp>
      <p:sp>
        <p:nvSpPr>
          <p:cNvPr id="3" name="Content Placeholder 2">
            <a:extLst>
              <a:ext uri="{FF2B5EF4-FFF2-40B4-BE49-F238E27FC236}">
                <a16:creationId xmlns:a16="http://schemas.microsoft.com/office/drawing/2014/main" id="{EBE424F6-12CC-483A-919C-E3F0E10B31A3}"/>
              </a:ext>
            </a:extLst>
          </p:cNvPr>
          <p:cNvSpPr>
            <a:spLocks noGrp="1"/>
          </p:cNvSpPr>
          <p:nvPr>
            <p:ph idx="1"/>
          </p:nvPr>
        </p:nvSpPr>
        <p:spPr>
          <a:xfrm>
            <a:off x="838200" y="1690688"/>
            <a:ext cx="10515600" cy="4446838"/>
          </a:xfrm>
        </p:spPr>
        <p:txBody>
          <a:bodyPr>
            <a:normAutofit lnSpcReduction="10000"/>
          </a:bodyPr>
          <a:lstStyle/>
          <a:p>
            <a:pPr marL="514350" indent="-514350">
              <a:buFont typeface="+mj-lt"/>
              <a:buAutoNum type="arabicPeriod"/>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Mentee: I hate math class! My works is too hard to do.</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Closed Response &gt; Ask the teacher for help </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Open Response &gt; Seems like you feel fed up with your math class</a:t>
            </a:r>
          </a:p>
          <a:p>
            <a:pPr marL="514350" indent="-514350">
              <a:buFont typeface="+mj-lt"/>
              <a:buAutoNum type="arabicPeriod"/>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Mentee: My classmate makes me so mad I could just hit them.</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Closed Response &gt; Fighting is bad. Don’t do it.</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Open Response &gt; </a:t>
            </a: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*group share*</a:t>
            </a:r>
          </a:p>
          <a:p>
            <a:pPr marL="514350" indent="-514350">
              <a:buFont typeface="+mj-lt"/>
              <a:buAutoNum type="arabicPeriod"/>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Mentee: I can’t believe everyone saw me fall in gym class.</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Closed Response &gt; Even professional athletes fall sometime. </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Open Response &gt; </a:t>
            </a: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*group share*</a:t>
            </a:r>
          </a:p>
          <a:p>
            <a:pPr marL="457200" indent="-457200">
              <a:buFont typeface="+mj-lt"/>
              <a:buAutoNum type="arabicPeriod"/>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Mentee: I hate my haircut. It makes me look stupid.</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Closed Response &gt; It looks fine to me.</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Open Response &gt; </a:t>
            </a: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*group share*</a:t>
            </a:r>
          </a:p>
        </p:txBody>
      </p:sp>
      <p:sp>
        <p:nvSpPr>
          <p:cNvPr id="4" name="Footer Placeholder 3">
            <a:extLst>
              <a:ext uri="{FF2B5EF4-FFF2-40B4-BE49-F238E27FC236}">
                <a16:creationId xmlns:a16="http://schemas.microsoft.com/office/drawing/2014/main" id="{8DAB8242-0A36-4865-A463-964911CFD478}"/>
              </a:ext>
            </a:extLst>
          </p:cNvPr>
          <p:cNvSpPr>
            <a:spLocks noGrp="1"/>
          </p:cNvSpPr>
          <p:nvPr>
            <p:ph type="ftr" sz="quarter" idx="11"/>
          </p:nvPr>
        </p:nvSpPr>
        <p:spPr>
          <a:xfrm>
            <a:off x="838200" y="6310312"/>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6" name="Graphic 5" descr="Chat">
            <a:extLst>
              <a:ext uri="{FF2B5EF4-FFF2-40B4-BE49-F238E27FC236}">
                <a16:creationId xmlns:a16="http://schemas.microsoft.com/office/drawing/2014/main" id="{54DC7F1D-5672-45B9-938C-F8128D2857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6702" y="570706"/>
            <a:ext cx="914400" cy="9144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86D5A35A-0C3D-4AF1-800C-CDB75CD0B0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1404" y="6310312"/>
            <a:ext cx="510016" cy="365125"/>
          </a:xfrm>
          <a:prstGeom prst="rect">
            <a:avLst/>
          </a:prstGeom>
        </p:spPr>
      </p:pic>
    </p:spTree>
    <p:extLst>
      <p:ext uri="{BB962C8B-B14F-4D97-AF65-F5344CB8AC3E}">
        <p14:creationId xmlns:p14="http://schemas.microsoft.com/office/powerpoint/2010/main" val="3908941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8ABE-3E0C-4C42-822F-2F3B0797DEFD}"/>
              </a:ext>
            </a:extLst>
          </p:cNvPr>
          <p:cNvSpPr>
            <a:spLocks noGrp="1"/>
          </p:cNvSpPr>
          <p:nvPr>
            <p:ph type="ctrTitle"/>
          </p:nvPr>
        </p:nvSpPr>
        <p:spPr>
          <a:xfrm>
            <a:off x="965200" y="1383528"/>
            <a:ext cx="5925989" cy="3167510"/>
          </a:xfrm>
        </p:spPr>
        <p:txBody>
          <a:bodyPr anchor="b">
            <a:normAutofit/>
          </a:bodyPr>
          <a:lstStyle/>
          <a:p>
            <a:pPr algn="r"/>
            <a:r>
              <a:rPr lang="en-US" sz="7400" b="1">
                <a:latin typeface="Microsoft Sans Serif" panose="020B0604020202020204" pitchFamily="34" charset="0"/>
                <a:ea typeface="Microsoft Sans Serif" panose="020B0604020202020204" pitchFamily="34" charset="0"/>
                <a:cs typeface="Microsoft Sans Serif" panose="020B0604020202020204" pitchFamily="34" charset="0"/>
              </a:rPr>
              <a:t>Setting Healthy Boundaries </a:t>
            </a:r>
          </a:p>
        </p:txBody>
      </p:sp>
      <p:sp>
        <p:nvSpPr>
          <p:cNvPr id="3" name="Footer Placeholder 2">
            <a:extLst>
              <a:ext uri="{FF2B5EF4-FFF2-40B4-BE49-F238E27FC236}">
                <a16:creationId xmlns:a16="http://schemas.microsoft.com/office/drawing/2014/main" id="{6E5BD6D8-0B38-4FD3-88BB-CC45B488E6B9}"/>
              </a:ext>
            </a:extLst>
          </p:cNvPr>
          <p:cNvSpPr>
            <a:spLocks noGrp="1"/>
          </p:cNvSpPr>
          <p:nvPr>
            <p:ph type="ftr" sz="quarter" idx="11"/>
          </p:nvPr>
        </p:nvSpPr>
        <p:spPr>
          <a:xfrm>
            <a:off x="965200" y="6362016"/>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6" name="Graphic 5" descr="Head with Gears">
            <a:extLst>
              <a:ext uri="{FF2B5EF4-FFF2-40B4-BE49-F238E27FC236}">
                <a16:creationId xmlns:a16="http://schemas.microsoft.com/office/drawing/2014/main" id="{D457F356-1A6A-4BD7-8BA5-E5C2CF5A8F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9140" y="2209474"/>
            <a:ext cx="2489416" cy="248941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62878324-EFAA-4138-9737-54CB6BBB4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8178" y="6363668"/>
            <a:ext cx="510016" cy="365125"/>
          </a:xfrm>
          <a:prstGeom prst="rect">
            <a:avLst/>
          </a:prstGeom>
        </p:spPr>
      </p:pic>
    </p:spTree>
    <p:extLst>
      <p:ext uri="{BB962C8B-B14F-4D97-AF65-F5344CB8AC3E}">
        <p14:creationId xmlns:p14="http://schemas.microsoft.com/office/powerpoint/2010/main" val="1066469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BAF6A-2283-4CFA-9724-878302CD0C52}"/>
              </a:ext>
            </a:extLst>
          </p:cNvPr>
          <p:cNvSpPr>
            <a:spLocks noGrp="1"/>
          </p:cNvSpPr>
          <p:nvPr>
            <p:ph type="title"/>
          </p:nvPr>
        </p:nvSpPr>
        <p:spPr>
          <a:xfrm>
            <a:off x="841248" y="334644"/>
            <a:ext cx="10509504" cy="1076914"/>
          </a:xfrm>
        </p:spPr>
        <p:txBody>
          <a:bodyPr anchor="ctr">
            <a:normAutofit/>
          </a:bodyPr>
          <a:lstStyle/>
          <a:p>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Types of Boundaries </a:t>
            </a:r>
          </a:p>
        </p:txBody>
      </p:sp>
      <p:graphicFrame>
        <p:nvGraphicFramePr>
          <p:cNvPr id="5" name="Content Placeholder 2">
            <a:extLst>
              <a:ext uri="{FF2B5EF4-FFF2-40B4-BE49-F238E27FC236}">
                <a16:creationId xmlns:a16="http://schemas.microsoft.com/office/drawing/2014/main" id="{AB11DE72-B216-4722-94FE-A2CCF0642E0C}"/>
              </a:ext>
            </a:extLst>
          </p:cNvPr>
          <p:cNvGraphicFramePr>
            <a:graphicFrameLocks noGrp="1"/>
          </p:cNvGraphicFramePr>
          <p:nvPr>
            <p:ph idx="1"/>
            <p:extLst>
              <p:ext uri="{D42A27DB-BD31-4B8C-83A1-F6EECF244321}">
                <p14:modId xmlns:p14="http://schemas.microsoft.com/office/powerpoint/2010/main" val="3164247878"/>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5652338C-1EFA-4EFA-A13F-6D36891D834C}"/>
              </a:ext>
            </a:extLst>
          </p:cNvPr>
          <p:cNvSpPr>
            <a:spLocks noGrp="1"/>
          </p:cNvSpPr>
          <p:nvPr>
            <p:ph type="ftr" sz="quarter" idx="11"/>
          </p:nvPr>
        </p:nvSpPr>
        <p:spPr>
          <a:xfrm>
            <a:off x="838200" y="6361031"/>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8" name="Picture 7" descr="A picture containing text&#10;&#10;Description automatically generated">
            <a:extLst>
              <a:ext uri="{FF2B5EF4-FFF2-40B4-BE49-F238E27FC236}">
                <a16:creationId xmlns:a16="http://schemas.microsoft.com/office/drawing/2014/main" id="{B58B862B-8BDA-4BCF-AAA6-568E3423C3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7950" y="6361031"/>
            <a:ext cx="510016" cy="365125"/>
          </a:xfrm>
          <a:prstGeom prst="rect">
            <a:avLst/>
          </a:prstGeom>
        </p:spPr>
      </p:pic>
    </p:spTree>
    <p:extLst>
      <p:ext uri="{BB962C8B-B14F-4D97-AF65-F5344CB8AC3E}">
        <p14:creationId xmlns:p14="http://schemas.microsoft.com/office/powerpoint/2010/main" val="3505891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96C6-D29F-4F86-85DF-38935FF22217}"/>
              </a:ext>
            </a:extLst>
          </p:cNvPr>
          <p:cNvSpPr>
            <a:spLocks noGrp="1"/>
          </p:cNvSpPr>
          <p:nvPr>
            <p:ph type="title"/>
          </p:nvPr>
        </p:nvSpPr>
        <p:spPr>
          <a:xfrm>
            <a:off x="643465" y="2336483"/>
            <a:ext cx="4809068" cy="2743200"/>
          </a:xfrm>
        </p:spPr>
        <p:txBody>
          <a:bodyPr anchor="t">
            <a:normAutofit/>
          </a:bodyPr>
          <a:lstStyle/>
          <a:p>
            <a:pPr algn="ctr"/>
            <a:r>
              <a:rPr lang="en-US" sz="3700" b="1">
                <a:latin typeface="Microsoft Sans Serif" panose="020B0604020202020204" pitchFamily="34" charset="0"/>
                <a:ea typeface="Microsoft Sans Serif" panose="020B0604020202020204" pitchFamily="34" charset="0"/>
                <a:cs typeface="Microsoft Sans Serif" panose="020B0604020202020204" pitchFamily="34" charset="0"/>
              </a:rPr>
              <a:t>Setting Boundaries</a:t>
            </a:r>
            <a:br>
              <a:rPr lang="en-US" sz="3700" b="1">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i="1">
                <a:latin typeface="Microsoft Sans Serif" panose="020B0604020202020204" pitchFamily="34" charset="0"/>
                <a:ea typeface="Microsoft Sans Serif" panose="020B0604020202020204" pitchFamily="34" charset="0"/>
                <a:cs typeface="Microsoft Sans Serif" panose="020B0604020202020204" pitchFamily="34" charset="0"/>
              </a:rPr>
              <a:t>What Should I share?  </a:t>
            </a:r>
            <a:br>
              <a:rPr lang="en-US" sz="2400" i="1">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i="1">
                <a:latin typeface="Microsoft Sans Serif" panose="020B0604020202020204" pitchFamily="34" charset="0"/>
                <a:ea typeface="Microsoft Sans Serif" panose="020B0604020202020204" pitchFamily="34" charset="0"/>
                <a:cs typeface="Microsoft Sans Serif" panose="020B0604020202020204" pitchFamily="34" charset="0"/>
              </a:rPr>
              <a:t>What Shouldn’t I share?</a:t>
            </a:r>
            <a:br>
              <a:rPr lang="en-US" sz="2400" i="1">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i="1">
                <a:latin typeface="Microsoft Sans Serif" panose="020B0604020202020204" pitchFamily="34" charset="0"/>
                <a:ea typeface="Microsoft Sans Serif" panose="020B0604020202020204" pitchFamily="34" charset="0"/>
                <a:cs typeface="Microsoft Sans Serif" panose="020B0604020202020204" pitchFamily="34" charset="0"/>
              </a:rPr>
              <a:t> Is it okay to hug my mentee?</a:t>
            </a:r>
            <a:endParaRPr lang="en-US" sz="3700" i="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4BACD4BD-2B00-4C2A-8654-4B3F582188BD}"/>
              </a:ext>
            </a:extLst>
          </p:cNvPr>
          <p:cNvSpPr>
            <a:spLocks noGrp="1"/>
          </p:cNvSpPr>
          <p:nvPr>
            <p:ph idx="1"/>
          </p:nvPr>
        </p:nvSpPr>
        <p:spPr>
          <a:xfrm>
            <a:off x="6096001" y="643467"/>
            <a:ext cx="5579532" cy="5533496"/>
          </a:xfrm>
        </p:spPr>
        <p:txBody>
          <a:bodyPr anchor="ctr">
            <a:norm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Think about what boundaries you want to set early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Talk to your mentee about boundaries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Model healthy boundaries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Be consistent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Do not judge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Help your mentee navigate social and professional expectations</a:t>
            </a:r>
          </a:p>
        </p:txBody>
      </p:sp>
      <p:sp>
        <p:nvSpPr>
          <p:cNvPr id="5" name="Footer Placeholder 4">
            <a:extLst>
              <a:ext uri="{FF2B5EF4-FFF2-40B4-BE49-F238E27FC236}">
                <a16:creationId xmlns:a16="http://schemas.microsoft.com/office/drawing/2014/main" id="{E1D42C14-713B-4AD1-AD70-929E0FBBBA83}"/>
              </a:ext>
            </a:extLst>
          </p:cNvPr>
          <p:cNvSpPr>
            <a:spLocks noGrp="1"/>
          </p:cNvSpPr>
          <p:nvPr>
            <p:ph type="ftr" sz="quarter" idx="11"/>
          </p:nvPr>
        </p:nvSpPr>
        <p:spPr>
          <a:xfrm>
            <a:off x="955459" y="6405730"/>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7" name="Graphic 6" descr="Head with Gears">
            <a:extLst>
              <a:ext uri="{FF2B5EF4-FFF2-40B4-BE49-F238E27FC236}">
                <a16:creationId xmlns:a16="http://schemas.microsoft.com/office/drawing/2014/main" id="{5C925B6A-70A5-4D9C-AD30-BC8A2B4F1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0799" y="1115257"/>
            <a:ext cx="914400" cy="914400"/>
          </a:xfrm>
          <a:prstGeom prst="rect">
            <a:avLst/>
          </a:prstGeom>
        </p:spPr>
      </p:pic>
      <p:sp>
        <p:nvSpPr>
          <p:cNvPr id="4" name="TextBox 3">
            <a:extLst>
              <a:ext uri="{FF2B5EF4-FFF2-40B4-BE49-F238E27FC236}">
                <a16:creationId xmlns:a16="http://schemas.microsoft.com/office/drawing/2014/main" id="{6EBD2372-B4C0-4B98-B36F-B2D5DC953205}"/>
              </a:ext>
            </a:extLst>
          </p:cNvPr>
          <p:cNvSpPr txBox="1"/>
          <p:nvPr/>
        </p:nvSpPr>
        <p:spPr>
          <a:xfrm>
            <a:off x="955459" y="6022124"/>
            <a:ext cx="10535075" cy="461665"/>
          </a:xfrm>
          <a:prstGeom prst="rect">
            <a:avLst/>
          </a:prstGeom>
          <a:noFill/>
        </p:spPr>
        <p:txBody>
          <a:bodyPr wrap="square" rtlCol="0">
            <a:spAutoFit/>
          </a:bodyPr>
          <a:lstStyle/>
          <a:p>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Lisa Bottomley, M. (2021, March 19). Mentoring – Part 6: Setting boundaries. Retrieved April 26, 2021, from https://www.canr.msu.edu/news/mentoring_part_6_setting_boundaries</a:t>
            </a:r>
            <a:endParaRPr lang="en-US" sz="120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FA7B52BB-4B6B-4B9D-8497-BFBC80DA9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160" y="6444760"/>
            <a:ext cx="510016" cy="365125"/>
          </a:xfrm>
          <a:prstGeom prst="rect">
            <a:avLst/>
          </a:prstGeom>
        </p:spPr>
      </p:pic>
    </p:spTree>
    <p:extLst>
      <p:ext uri="{BB962C8B-B14F-4D97-AF65-F5344CB8AC3E}">
        <p14:creationId xmlns:p14="http://schemas.microsoft.com/office/powerpoint/2010/main" val="3234470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4EE747-7BDA-48DC-BB5B-024DFB214F18}"/>
              </a:ext>
            </a:extLst>
          </p:cNvPr>
          <p:cNvSpPr>
            <a:spLocks noGrp="1"/>
          </p:cNvSpPr>
          <p:nvPr>
            <p:ph type="ctrTitle"/>
          </p:nvPr>
        </p:nvSpPr>
        <p:spPr>
          <a:xfrm>
            <a:off x="1509626" y="1712068"/>
            <a:ext cx="9144000" cy="2764028"/>
          </a:xfrm>
        </p:spPr>
        <p:txBody>
          <a:bodyPr anchor="ctr">
            <a:normAutofit/>
          </a:bodyPr>
          <a:lstStyle/>
          <a:p>
            <a:r>
              <a:rPr lang="en-US" sz="6100">
                <a:latin typeface="Microsoft Sans Serif"/>
                <a:ea typeface="Microsoft Sans Serif"/>
                <a:cs typeface="Calibri Light"/>
              </a:rPr>
              <a:t>Roadblocks to Creating a Supportive Relationship</a:t>
            </a:r>
            <a:endParaRPr lang="en-US" sz="6100">
              <a:latin typeface="Microsoft Sans Serif"/>
              <a:ea typeface="Microsoft Sans Serif"/>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AA60AE4-59C1-4D71-81B9-03B394AFA063}"/>
              </a:ext>
            </a:extLst>
          </p:cNvPr>
          <p:cNvSpPr>
            <a:spLocks noGrp="1"/>
          </p:cNvSpPr>
          <p:nvPr>
            <p:ph type="ftr" sz="quarter" idx="11"/>
          </p:nvPr>
        </p:nvSpPr>
        <p:spPr>
          <a:xfrm>
            <a:off x="757023" y="6292426"/>
            <a:ext cx="4114800" cy="365125"/>
          </a:xfrm>
        </p:spPr>
        <p:txBody>
          <a:bodyPr>
            <a:normAutofit/>
          </a:bodyPr>
          <a:lstStyle/>
          <a:p>
            <a:pPr algn="l">
              <a:spcAft>
                <a:spcPts val="600"/>
              </a:spcAft>
            </a:pPr>
            <a:r>
              <a:rPr lang="en-US">
                <a:solidFill>
                  <a:schemeClr val="tx1">
                    <a:lumMod val="50000"/>
                    <a:lumOff val="50000"/>
                  </a:schemeClr>
                </a:solidFill>
                <a:latin typeface="Microsoft Sans Serif"/>
                <a:ea typeface="Microsoft Sans Serif"/>
                <a:cs typeface="Microsoft Sans Serif"/>
              </a:rPr>
              <a:t>Developed by MENTOR MD|DC </a:t>
            </a:r>
            <a:endParaRPr lang="en-US">
              <a:solidFill>
                <a:schemeClr val="tx1">
                  <a:lumMod val="50000"/>
                  <a:lumOff val="50000"/>
                </a:schemeClr>
              </a:solidFill>
              <a:cs typeface="Calibri" panose="020F0502020204030204"/>
            </a:endParaRPr>
          </a:p>
        </p:txBody>
      </p:sp>
      <p:pic>
        <p:nvPicPr>
          <p:cNvPr id="5" name="Graphic 5" descr="Irritant with solid fill">
            <a:extLst>
              <a:ext uri="{FF2B5EF4-FFF2-40B4-BE49-F238E27FC236}">
                <a16:creationId xmlns:a16="http://schemas.microsoft.com/office/drawing/2014/main" id="{71C40247-6D49-469C-863C-5559D6F081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4423" y="4150743"/>
            <a:ext cx="914400" cy="91440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7208232B-E9A1-47B7-93BF-07A867E16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6800" y="6348979"/>
            <a:ext cx="510016" cy="365125"/>
          </a:xfrm>
          <a:prstGeom prst="rect">
            <a:avLst/>
          </a:prstGeom>
        </p:spPr>
      </p:pic>
    </p:spTree>
    <p:extLst>
      <p:ext uri="{BB962C8B-B14F-4D97-AF65-F5344CB8AC3E}">
        <p14:creationId xmlns:p14="http://schemas.microsoft.com/office/powerpoint/2010/main" val="476730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11E6-435E-4F9D-A68E-6845FD6AB4C3}"/>
              </a:ext>
            </a:extLst>
          </p:cNvPr>
          <p:cNvSpPr>
            <a:spLocks noGrp="1"/>
          </p:cNvSpPr>
          <p:nvPr>
            <p:ph type="title"/>
          </p:nvPr>
        </p:nvSpPr>
        <p:spPr/>
        <p:txBody>
          <a:bodyPr/>
          <a:lstStyle/>
          <a:p>
            <a:r>
              <a:rPr lang="en-US" b="1">
                <a:latin typeface="Microsoft Sans Serif"/>
                <a:ea typeface="Microsoft Sans Serif"/>
                <a:cs typeface="Calibri Light"/>
              </a:rPr>
              <a:t>Cultural Iceberg </a:t>
            </a:r>
          </a:p>
        </p:txBody>
      </p:sp>
      <p:pic>
        <p:nvPicPr>
          <p:cNvPr id="5" name="Picture 5" descr="Diagram&#10;&#10;Description automatically generated">
            <a:extLst>
              <a:ext uri="{FF2B5EF4-FFF2-40B4-BE49-F238E27FC236}">
                <a16:creationId xmlns:a16="http://schemas.microsoft.com/office/drawing/2014/main" id="{3735E781-694C-4D2B-B06F-9E45CBE5B8FB}"/>
              </a:ext>
            </a:extLst>
          </p:cNvPr>
          <p:cNvPicPr>
            <a:picLocks noGrp="1" noChangeAspect="1"/>
          </p:cNvPicPr>
          <p:nvPr>
            <p:ph idx="1"/>
          </p:nvPr>
        </p:nvPicPr>
        <p:blipFill>
          <a:blip r:embed="rId2"/>
          <a:stretch>
            <a:fillRect/>
          </a:stretch>
        </p:blipFill>
        <p:spPr>
          <a:xfrm>
            <a:off x="3052829" y="1695775"/>
            <a:ext cx="5956143" cy="4351338"/>
          </a:xfrm>
        </p:spPr>
      </p:pic>
      <p:sp>
        <p:nvSpPr>
          <p:cNvPr id="4" name="Footer Placeholder 3">
            <a:extLst>
              <a:ext uri="{FF2B5EF4-FFF2-40B4-BE49-F238E27FC236}">
                <a16:creationId xmlns:a16="http://schemas.microsoft.com/office/drawing/2014/main" id="{A5B2470C-E8B1-4217-9CCD-9444E1211DF4}"/>
              </a:ext>
            </a:extLst>
          </p:cNvPr>
          <p:cNvSpPr>
            <a:spLocks noGrp="1"/>
          </p:cNvSpPr>
          <p:nvPr>
            <p:ph type="ftr" sz="quarter" idx="11"/>
          </p:nvPr>
        </p:nvSpPr>
        <p:spPr>
          <a:xfrm>
            <a:off x="842433" y="6345767"/>
            <a:ext cx="4114800" cy="365125"/>
          </a:xfrm>
        </p:spPr>
        <p:txBody>
          <a:bodyPr/>
          <a:lstStyle/>
          <a:p>
            <a:pPr algn="l"/>
            <a:r>
              <a:rPr lang="en-US">
                <a:latin typeface="Microsoft Sans Serif"/>
                <a:ea typeface="Microsoft Sans Serif"/>
                <a:cs typeface="Microsoft Sans Serif"/>
              </a:rPr>
              <a:t>Developed by MENTOR MD|DC </a:t>
            </a:r>
            <a:endParaRPr lang="en-US"/>
          </a:p>
        </p:txBody>
      </p:sp>
      <p:pic>
        <p:nvPicPr>
          <p:cNvPr id="7" name="Picture 6" descr="A picture containing text&#10;&#10;Description automatically generated">
            <a:extLst>
              <a:ext uri="{FF2B5EF4-FFF2-40B4-BE49-F238E27FC236}">
                <a16:creationId xmlns:a16="http://schemas.microsoft.com/office/drawing/2014/main" id="{078A2B28-A147-403A-B109-93E21589A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800" y="6348979"/>
            <a:ext cx="510016" cy="365125"/>
          </a:xfrm>
          <a:prstGeom prst="rect">
            <a:avLst/>
          </a:prstGeom>
        </p:spPr>
      </p:pic>
    </p:spTree>
    <p:extLst>
      <p:ext uri="{BB962C8B-B14F-4D97-AF65-F5344CB8AC3E}">
        <p14:creationId xmlns:p14="http://schemas.microsoft.com/office/powerpoint/2010/main" val="2697908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DA46-F3B5-41C5-93E2-D85CDAC2C3C8}"/>
              </a:ext>
            </a:extLst>
          </p:cNvPr>
          <p:cNvSpPr>
            <a:spLocks noGrp="1"/>
          </p:cNvSpPr>
          <p:nvPr>
            <p:ph type="title"/>
          </p:nvPr>
        </p:nvSpPr>
        <p:spPr/>
        <p:txBody>
          <a:bodyPr/>
          <a:lstStyle/>
          <a:p>
            <a:r>
              <a:rPr lang="en-US" b="1">
                <a:latin typeface="Microsoft Sans Serif"/>
                <a:ea typeface="Microsoft Sans Serif"/>
                <a:cs typeface="Calibri Light"/>
              </a:rPr>
              <a:t>It's time to address your bias...</a:t>
            </a:r>
          </a:p>
        </p:txBody>
      </p:sp>
      <p:sp>
        <p:nvSpPr>
          <p:cNvPr id="3" name="Content Placeholder 2">
            <a:extLst>
              <a:ext uri="{FF2B5EF4-FFF2-40B4-BE49-F238E27FC236}">
                <a16:creationId xmlns:a16="http://schemas.microsoft.com/office/drawing/2014/main" id="{12286F10-5556-4B7D-9EE2-8027F4E042B0}"/>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Calibri"/>
              </a:rPr>
              <a:t>Promote self-awareness- </a:t>
            </a:r>
            <a:r>
              <a:rPr lang="en-US">
                <a:latin typeface="Microsoft Sans Serif"/>
                <a:ea typeface="Microsoft Sans Serif"/>
                <a:cs typeface="Calibri"/>
                <a:hlinkClick r:id="rId2"/>
              </a:rPr>
              <a:t>Implicit Association Test (IAT)</a:t>
            </a:r>
            <a:endParaRPr lang="en-US">
              <a:latin typeface="Microsoft Sans Serif"/>
              <a:ea typeface="Microsoft Sans Serif"/>
              <a:cs typeface="Microsoft Sans Serif"/>
            </a:endParaRPr>
          </a:p>
          <a:p>
            <a:r>
              <a:rPr lang="en-US">
                <a:latin typeface="Microsoft Sans Serif"/>
                <a:ea typeface="Microsoft Sans Serif"/>
                <a:cs typeface="Microsoft Sans Serif"/>
              </a:rPr>
              <a:t>Understand the nature of bias- Categorization that gives rise to bias is a normal aspect of human cognition </a:t>
            </a:r>
          </a:p>
          <a:p>
            <a:r>
              <a:rPr lang="en-US">
                <a:latin typeface="Microsoft Sans Serif"/>
                <a:ea typeface="Microsoft Sans Serif"/>
                <a:cs typeface="Microsoft Sans Serif"/>
              </a:rPr>
              <a:t>Positive contact with people from groups who you may have bias makes it more difficult for the brain to categorize people </a:t>
            </a:r>
          </a:p>
          <a:p>
            <a:r>
              <a:rPr lang="en-US">
                <a:latin typeface="Microsoft Sans Serif"/>
                <a:ea typeface="+mn-lt"/>
                <a:cs typeface="+mn-lt"/>
              </a:rPr>
              <a:t>Join in on facilitated discussions and training sessions promoting </a:t>
            </a:r>
            <a:r>
              <a:rPr lang="en-US" i="1">
                <a:latin typeface="Microsoft Sans Serif"/>
                <a:ea typeface="+mn-lt"/>
                <a:cs typeface="+mn-lt"/>
              </a:rPr>
              <a:t>bias literacy</a:t>
            </a:r>
            <a:endParaRPr lang="en-US">
              <a:latin typeface="Microsoft Sans Serif"/>
              <a:ea typeface="Microsoft Sans Serif"/>
              <a:cs typeface="Microsoft Sans Serif"/>
            </a:endParaRPr>
          </a:p>
        </p:txBody>
      </p:sp>
      <p:sp>
        <p:nvSpPr>
          <p:cNvPr id="4" name="Footer Placeholder 3">
            <a:extLst>
              <a:ext uri="{FF2B5EF4-FFF2-40B4-BE49-F238E27FC236}">
                <a16:creationId xmlns:a16="http://schemas.microsoft.com/office/drawing/2014/main" id="{8525A969-4A39-48A6-9C4E-8D45D05F2225}"/>
              </a:ext>
            </a:extLst>
          </p:cNvPr>
          <p:cNvSpPr>
            <a:spLocks noGrp="1"/>
          </p:cNvSpPr>
          <p:nvPr>
            <p:ph type="ftr" sz="quarter" idx="11"/>
          </p:nvPr>
        </p:nvSpPr>
        <p:spPr>
          <a:xfrm>
            <a:off x="-4234" y="6345767"/>
            <a:ext cx="4114800" cy="365125"/>
          </a:xfrm>
        </p:spPr>
        <p:txBody>
          <a:bodyPr/>
          <a:lstStyle/>
          <a:p>
            <a:r>
              <a:rPr lang="en-US">
                <a:latin typeface="Microsoft Sans Serif"/>
                <a:ea typeface="Microsoft Sans Serif"/>
                <a:cs typeface="Microsoft Sans Serif"/>
              </a:rPr>
              <a:t>Developed by MENTOR MD|DC </a:t>
            </a:r>
            <a:endParaRPr lang="en-US"/>
          </a:p>
        </p:txBody>
      </p:sp>
      <p:pic>
        <p:nvPicPr>
          <p:cNvPr id="6" name="Picture 5" descr="A picture containing text&#10;&#10;Description automatically generated">
            <a:extLst>
              <a:ext uri="{FF2B5EF4-FFF2-40B4-BE49-F238E27FC236}">
                <a16:creationId xmlns:a16="http://schemas.microsoft.com/office/drawing/2014/main" id="{5E43BBF1-ADAC-4C7C-9499-AC783E8CF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800" y="6348979"/>
            <a:ext cx="510016" cy="365125"/>
          </a:xfrm>
          <a:prstGeom prst="rect">
            <a:avLst/>
          </a:prstGeom>
        </p:spPr>
      </p:pic>
      <p:sp>
        <p:nvSpPr>
          <p:cNvPr id="8" name="TextBox 7">
            <a:extLst>
              <a:ext uri="{FF2B5EF4-FFF2-40B4-BE49-F238E27FC236}">
                <a16:creationId xmlns:a16="http://schemas.microsoft.com/office/drawing/2014/main" id="{DD629FC6-F4ED-461E-BD9C-17ACC8E86325}"/>
              </a:ext>
            </a:extLst>
          </p:cNvPr>
          <p:cNvSpPr txBox="1"/>
          <p:nvPr/>
        </p:nvSpPr>
        <p:spPr>
          <a:xfrm>
            <a:off x="4226983" y="581448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11" name="TextBox 1">
            <a:extLst>
              <a:ext uri="{FF2B5EF4-FFF2-40B4-BE49-F238E27FC236}">
                <a16:creationId xmlns:a16="http://schemas.microsoft.com/office/drawing/2014/main" id="{B000E5EB-104D-417F-AE17-7AECDE29712F}"/>
              </a:ext>
            </a:extLst>
          </p:cNvPr>
          <p:cNvSpPr txBox="1"/>
          <p:nvPr/>
        </p:nvSpPr>
        <p:spPr>
          <a:xfrm>
            <a:off x="776817" y="6100234"/>
            <a:ext cx="10394949"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latin typeface="Microsoft Sans Serif"/>
                <a:ea typeface="Microsoft Sans Serif"/>
                <a:cs typeface="Microsoft Sans Serif"/>
              </a:rPr>
              <a:t>Youmans, S. (n.d.) Strategies to address unconscious bias. Retrieved May 26, 2021, from https://diversity.ucsf.edu/resources/strategies-address-unconscious-bias</a:t>
            </a:r>
          </a:p>
        </p:txBody>
      </p:sp>
    </p:spTree>
    <p:extLst>
      <p:ext uri="{BB962C8B-B14F-4D97-AF65-F5344CB8AC3E}">
        <p14:creationId xmlns:p14="http://schemas.microsoft.com/office/powerpoint/2010/main" val="2205225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96D5-3B5B-442E-8DBE-F558804A9AC8}"/>
              </a:ext>
            </a:extLst>
          </p:cNvPr>
          <p:cNvSpPr>
            <a:spLocks noGrp="1"/>
          </p:cNvSpPr>
          <p:nvPr>
            <p:ph type="title"/>
          </p:nvPr>
        </p:nvSpPr>
        <p:spPr/>
        <p:txBody>
          <a:bodyPr/>
          <a:lstStyle/>
          <a:p>
            <a:r>
              <a:rPr lang="en-US" sz="4000" b="1">
                <a:latin typeface="Microsoft Sans Serif"/>
                <a:ea typeface="Microsoft Sans Serif"/>
                <a:cs typeface="Calibri Light"/>
              </a:rPr>
              <a:t>Self Exploration- Disrupting Potential Bias</a:t>
            </a:r>
            <a:endParaRPr lang="en-US" sz="4000"/>
          </a:p>
        </p:txBody>
      </p:sp>
      <p:sp>
        <p:nvSpPr>
          <p:cNvPr id="3" name="Content Placeholder 2">
            <a:extLst>
              <a:ext uri="{FF2B5EF4-FFF2-40B4-BE49-F238E27FC236}">
                <a16:creationId xmlns:a16="http://schemas.microsoft.com/office/drawing/2014/main" id="{59B68133-665A-4EBE-9C56-C99358801C78}"/>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Calibri"/>
              </a:rPr>
              <a:t>What is your motivation to be a mentor?</a:t>
            </a:r>
          </a:p>
          <a:p>
            <a:r>
              <a:rPr lang="en-US">
                <a:latin typeface="Microsoft Sans Serif"/>
                <a:ea typeface="Microsoft Sans Serif"/>
                <a:cs typeface="Calibri"/>
              </a:rPr>
              <a:t>What are your goals for being a mentor?</a:t>
            </a:r>
          </a:p>
          <a:p>
            <a:r>
              <a:rPr lang="en-US">
                <a:latin typeface="Microsoft Sans Serif"/>
                <a:ea typeface="Microsoft Sans Serif"/>
                <a:cs typeface="Calibri"/>
              </a:rPr>
              <a:t>Consider the people who mentored you or were closest to you when you were a child- how did they treat you? What were (or are) your feelings about that?</a:t>
            </a:r>
          </a:p>
          <a:p>
            <a:r>
              <a:rPr lang="en-US">
                <a:latin typeface="Microsoft Sans Serif"/>
                <a:ea typeface="Microsoft Sans Serif"/>
                <a:cs typeface="Calibri"/>
              </a:rPr>
              <a:t>How might your childhood experience affect your experience and ability to be an effective mentor?</a:t>
            </a:r>
          </a:p>
        </p:txBody>
      </p:sp>
      <p:sp>
        <p:nvSpPr>
          <p:cNvPr id="4" name="Footer Placeholder 3">
            <a:extLst>
              <a:ext uri="{FF2B5EF4-FFF2-40B4-BE49-F238E27FC236}">
                <a16:creationId xmlns:a16="http://schemas.microsoft.com/office/drawing/2014/main" id="{BBB800D2-3D15-48D1-AF39-34632D6E5FB7}"/>
              </a:ext>
            </a:extLst>
          </p:cNvPr>
          <p:cNvSpPr>
            <a:spLocks noGrp="1"/>
          </p:cNvSpPr>
          <p:nvPr>
            <p:ph type="ftr" sz="quarter" idx="11"/>
          </p:nvPr>
        </p:nvSpPr>
        <p:spPr>
          <a:xfrm>
            <a:off x="747183" y="6324600"/>
            <a:ext cx="4114800" cy="365125"/>
          </a:xfrm>
        </p:spPr>
        <p:txBody>
          <a:bodyPr/>
          <a:lstStyle/>
          <a:p>
            <a:pPr algn="l"/>
            <a:r>
              <a:rPr lang="en-US">
                <a:latin typeface="Microsoft Sans Serif"/>
                <a:ea typeface="Microsoft Sans Serif"/>
                <a:cs typeface="Microsoft Sans Serif"/>
              </a:rPr>
              <a:t>Developed by MENTOR MD|DC </a:t>
            </a:r>
            <a:endParaRPr lang="en-US"/>
          </a:p>
        </p:txBody>
      </p:sp>
      <p:pic>
        <p:nvPicPr>
          <p:cNvPr id="6" name="Picture 5" descr="A picture containing text&#10;&#10;Description automatically generated">
            <a:extLst>
              <a:ext uri="{FF2B5EF4-FFF2-40B4-BE49-F238E27FC236}">
                <a16:creationId xmlns:a16="http://schemas.microsoft.com/office/drawing/2014/main" id="{58E49867-2ABF-42E3-A904-459125850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800" y="6348979"/>
            <a:ext cx="510016" cy="365125"/>
          </a:xfrm>
          <a:prstGeom prst="rect">
            <a:avLst/>
          </a:prstGeom>
        </p:spPr>
      </p:pic>
      <p:sp>
        <p:nvSpPr>
          <p:cNvPr id="8" name="TextBox 7">
            <a:extLst>
              <a:ext uri="{FF2B5EF4-FFF2-40B4-BE49-F238E27FC236}">
                <a16:creationId xmlns:a16="http://schemas.microsoft.com/office/drawing/2014/main" id="{3D8685C0-8829-4B0A-A4C2-AC0DDA9A6FEB}"/>
              </a:ext>
            </a:extLst>
          </p:cNvPr>
          <p:cNvSpPr txBox="1"/>
          <p:nvPr/>
        </p:nvSpPr>
        <p:spPr>
          <a:xfrm>
            <a:off x="745067" y="6131983"/>
            <a:ext cx="97916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Microsoft Sans Serif"/>
                <a:ea typeface="Microsoft Sans Serif"/>
                <a:cs typeface="Microsoft Sans Serif"/>
              </a:rPr>
              <a:t>Framework for understanding adultism. (n.d.). Retrieved May 26, 2021, from http://www.actforyouth.net/resources/pyd/pyd_3-3_framework-adultism.pdf</a:t>
            </a:r>
          </a:p>
        </p:txBody>
      </p:sp>
    </p:spTree>
    <p:extLst>
      <p:ext uri="{BB962C8B-B14F-4D97-AF65-F5344CB8AC3E}">
        <p14:creationId xmlns:p14="http://schemas.microsoft.com/office/powerpoint/2010/main" val="3907049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96D5-3B5B-442E-8DBE-F558804A9AC8}"/>
              </a:ext>
            </a:extLst>
          </p:cNvPr>
          <p:cNvSpPr>
            <a:spLocks noGrp="1"/>
          </p:cNvSpPr>
          <p:nvPr>
            <p:ph type="title"/>
          </p:nvPr>
        </p:nvSpPr>
        <p:spPr/>
        <p:txBody>
          <a:bodyPr/>
          <a:lstStyle/>
          <a:p>
            <a:r>
              <a:rPr lang="en-US" b="1">
                <a:latin typeface="Microsoft Sans Serif"/>
                <a:ea typeface="Microsoft Sans Serif"/>
                <a:cs typeface="Calibri Light"/>
              </a:rPr>
              <a:t>Have you heard of Adultism?</a:t>
            </a:r>
            <a:endParaRPr lang="en-US" b="1">
              <a:latin typeface="Microsoft Sans Serif"/>
              <a:ea typeface="Microsoft Sans Serif"/>
            </a:endParaRPr>
          </a:p>
        </p:txBody>
      </p:sp>
      <p:sp>
        <p:nvSpPr>
          <p:cNvPr id="3" name="Content Placeholder 2">
            <a:extLst>
              <a:ext uri="{FF2B5EF4-FFF2-40B4-BE49-F238E27FC236}">
                <a16:creationId xmlns:a16="http://schemas.microsoft.com/office/drawing/2014/main" id="{59B68133-665A-4EBE-9C56-C99358801C78}"/>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Calibri"/>
              </a:rPr>
              <a:t>Dysfunctional Rescuing </a:t>
            </a:r>
          </a:p>
          <a:p>
            <a:r>
              <a:rPr lang="en-US">
                <a:latin typeface="Microsoft Sans Serif"/>
                <a:ea typeface="Microsoft Sans Serif"/>
                <a:cs typeface="Calibri"/>
              </a:rPr>
              <a:t>Blaming the Victim </a:t>
            </a:r>
          </a:p>
          <a:p>
            <a:r>
              <a:rPr lang="en-US">
                <a:latin typeface="Microsoft Sans Serif"/>
                <a:ea typeface="Microsoft Sans Serif"/>
                <a:cs typeface="Calibri"/>
              </a:rPr>
              <a:t>Avoidance of Contact </a:t>
            </a:r>
          </a:p>
          <a:p>
            <a:r>
              <a:rPr lang="en-US">
                <a:latin typeface="Microsoft Sans Serif"/>
                <a:ea typeface="Microsoft Sans Serif"/>
                <a:cs typeface="Calibri"/>
              </a:rPr>
              <a:t>Denial of Distinctiveness of Youth Culture </a:t>
            </a:r>
          </a:p>
          <a:p>
            <a:r>
              <a:rPr lang="en-US">
                <a:latin typeface="Microsoft Sans Serif"/>
                <a:ea typeface="Microsoft Sans Serif"/>
                <a:cs typeface="Calibri"/>
              </a:rPr>
              <a:t>Denial of Political Signifigance of Adultism </a:t>
            </a:r>
          </a:p>
          <a:p>
            <a:endParaRPr lang="en-US">
              <a:cs typeface="Calibri"/>
            </a:endParaRPr>
          </a:p>
        </p:txBody>
      </p:sp>
      <p:sp>
        <p:nvSpPr>
          <p:cNvPr id="4" name="Footer Placeholder 3">
            <a:extLst>
              <a:ext uri="{FF2B5EF4-FFF2-40B4-BE49-F238E27FC236}">
                <a16:creationId xmlns:a16="http://schemas.microsoft.com/office/drawing/2014/main" id="{BBB800D2-3D15-48D1-AF39-34632D6E5FB7}"/>
              </a:ext>
            </a:extLst>
          </p:cNvPr>
          <p:cNvSpPr>
            <a:spLocks noGrp="1"/>
          </p:cNvSpPr>
          <p:nvPr>
            <p:ph type="ftr" sz="quarter" idx="11"/>
          </p:nvPr>
        </p:nvSpPr>
        <p:spPr>
          <a:xfrm>
            <a:off x="747183" y="6324600"/>
            <a:ext cx="4114800" cy="365125"/>
          </a:xfrm>
        </p:spPr>
        <p:txBody>
          <a:bodyPr/>
          <a:lstStyle/>
          <a:p>
            <a:pPr algn="l"/>
            <a:r>
              <a:rPr lang="en-US">
                <a:latin typeface="Microsoft Sans Serif"/>
                <a:ea typeface="Microsoft Sans Serif"/>
                <a:cs typeface="Microsoft Sans Serif"/>
              </a:rPr>
              <a:t>Developed by MENTOR MD|DC </a:t>
            </a:r>
            <a:endParaRPr lang="en-US"/>
          </a:p>
        </p:txBody>
      </p:sp>
      <p:pic>
        <p:nvPicPr>
          <p:cNvPr id="6" name="Picture 5" descr="A picture containing text&#10;&#10;Description automatically generated">
            <a:extLst>
              <a:ext uri="{FF2B5EF4-FFF2-40B4-BE49-F238E27FC236}">
                <a16:creationId xmlns:a16="http://schemas.microsoft.com/office/drawing/2014/main" id="{58E49867-2ABF-42E3-A904-459125850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800" y="6348979"/>
            <a:ext cx="510016" cy="365125"/>
          </a:xfrm>
          <a:prstGeom prst="rect">
            <a:avLst/>
          </a:prstGeom>
        </p:spPr>
      </p:pic>
      <p:sp>
        <p:nvSpPr>
          <p:cNvPr id="8" name="TextBox 7">
            <a:extLst>
              <a:ext uri="{FF2B5EF4-FFF2-40B4-BE49-F238E27FC236}">
                <a16:creationId xmlns:a16="http://schemas.microsoft.com/office/drawing/2014/main" id="{3D8685C0-8829-4B0A-A4C2-AC0DDA9A6FEB}"/>
              </a:ext>
            </a:extLst>
          </p:cNvPr>
          <p:cNvSpPr txBox="1"/>
          <p:nvPr/>
        </p:nvSpPr>
        <p:spPr>
          <a:xfrm>
            <a:off x="745067" y="6121400"/>
            <a:ext cx="97916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Microsoft Sans Serif"/>
                <a:ea typeface="Microsoft Sans Serif"/>
                <a:cs typeface="Microsoft Sans Serif"/>
              </a:rPr>
              <a:t>Framework for understanding adultism. (n.d.). Retrieved May 26, 2021, from http://www.actforyouth.net/resources/pyd/pyd_3-3_framework-adultism.pdf</a:t>
            </a:r>
          </a:p>
        </p:txBody>
      </p:sp>
    </p:spTree>
    <p:extLst>
      <p:ext uri="{BB962C8B-B14F-4D97-AF65-F5344CB8AC3E}">
        <p14:creationId xmlns:p14="http://schemas.microsoft.com/office/powerpoint/2010/main" val="2467935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DF46-55AF-40FC-ACD8-18F0DFF455B5}"/>
              </a:ext>
            </a:extLst>
          </p:cNvPr>
          <p:cNvSpPr>
            <a:spLocks noGrp="1"/>
          </p:cNvSpPr>
          <p:nvPr>
            <p:ph type="title"/>
          </p:nvPr>
        </p:nvSpPr>
        <p:spPr>
          <a:xfrm>
            <a:off x="838200" y="26458"/>
            <a:ext cx="10515600" cy="1325563"/>
          </a:xfrm>
        </p:spPr>
        <p:txBody>
          <a:bodyPr/>
          <a:lstStyle/>
          <a:p>
            <a:r>
              <a:rPr lang="en-US" b="1">
                <a:latin typeface="Microsoft Sans Serif"/>
                <a:ea typeface="Microsoft Sans Serif"/>
                <a:cs typeface="Calibri Light"/>
              </a:rPr>
              <a:t>The Cycle of White Saviorism </a:t>
            </a:r>
          </a:p>
        </p:txBody>
      </p:sp>
      <p:sp>
        <p:nvSpPr>
          <p:cNvPr id="4" name="Footer Placeholder 3">
            <a:extLst>
              <a:ext uri="{FF2B5EF4-FFF2-40B4-BE49-F238E27FC236}">
                <a16:creationId xmlns:a16="http://schemas.microsoft.com/office/drawing/2014/main" id="{5E4FEB92-C773-470C-9032-B5329DD7FAD3}"/>
              </a:ext>
            </a:extLst>
          </p:cNvPr>
          <p:cNvSpPr>
            <a:spLocks noGrp="1"/>
          </p:cNvSpPr>
          <p:nvPr>
            <p:ph type="ftr" sz="quarter" idx="11"/>
          </p:nvPr>
        </p:nvSpPr>
        <p:spPr>
          <a:xfrm>
            <a:off x="768350" y="6345767"/>
            <a:ext cx="4114800" cy="365125"/>
          </a:xfrm>
        </p:spPr>
        <p:txBody>
          <a:bodyPr/>
          <a:lstStyle/>
          <a:p>
            <a:pPr algn="l"/>
            <a:r>
              <a:rPr lang="en-US">
                <a:latin typeface="Microsoft Sans Serif"/>
                <a:ea typeface="Microsoft Sans Serif"/>
                <a:cs typeface="Microsoft Sans Serif"/>
              </a:rPr>
              <a:t>Developed by MENTOR MD|DC </a:t>
            </a:r>
            <a:endParaRPr lang="en-US">
              <a:cs typeface="Calibri" panose="020F0502020204030204"/>
            </a:endParaRPr>
          </a:p>
        </p:txBody>
      </p:sp>
      <p:pic>
        <p:nvPicPr>
          <p:cNvPr id="6" name="Picture 5" descr="A picture containing text&#10;&#10;Description automatically generated">
            <a:extLst>
              <a:ext uri="{FF2B5EF4-FFF2-40B4-BE49-F238E27FC236}">
                <a16:creationId xmlns:a16="http://schemas.microsoft.com/office/drawing/2014/main" id="{A189CEC0-529A-4C2D-B3AA-40C5A5879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300" y="6348979"/>
            <a:ext cx="510016" cy="365125"/>
          </a:xfrm>
          <a:prstGeom prst="rect">
            <a:avLst/>
          </a:prstGeom>
        </p:spPr>
      </p:pic>
      <p:sp>
        <p:nvSpPr>
          <p:cNvPr id="5" name="TextBox 4">
            <a:extLst>
              <a:ext uri="{FF2B5EF4-FFF2-40B4-BE49-F238E27FC236}">
                <a16:creationId xmlns:a16="http://schemas.microsoft.com/office/drawing/2014/main" id="{B56290CA-6F4D-4C59-9EF3-32AF319B1473}"/>
              </a:ext>
            </a:extLst>
          </p:cNvPr>
          <p:cNvSpPr txBox="1"/>
          <p:nvPr/>
        </p:nvSpPr>
        <p:spPr>
          <a:xfrm>
            <a:off x="766233" y="6089650"/>
            <a:ext cx="879686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Microsoft Sans Serif"/>
                <a:ea typeface="Microsoft Sans Serif"/>
                <a:cs typeface="Calibri"/>
              </a:rPr>
              <a:t>MENTOR Nebraska. (2020, August 19). </a:t>
            </a:r>
            <a:r>
              <a:rPr lang="en-US" sz="1100" i="1">
                <a:latin typeface="Microsoft Sans Serif"/>
                <a:ea typeface="Microsoft Sans Serif"/>
                <a:cs typeface="Calibri"/>
              </a:rPr>
              <a:t>Combatting White Saviorism </a:t>
            </a:r>
            <a:r>
              <a:rPr lang="en-US" sz="1100">
                <a:latin typeface="Microsoft Sans Serif"/>
                <a:ea typeface="Microsoft Sans Serif"/>
                <a:cs typeface="Calibri"/>
              </a:rPr>
              <a:t>[Video]. Vimeo. </a:t>
            </a:r>
            <a:r>
              <a:rPr lang="en-US" sz="1100">
                <a:latin typeface="Microsoft Sans Serif"/>
                <a:ea typeface="+mn-lt"/>
                <a:cs typeface="+mn-lt"/>
              </a:rPr>
              <a:t>https://vimeo.com/449455493</a:t>
            </a:r>
            <a:endParaRPr lang="en-US" sz="1100">
              <a:latin typeface="Microsoft Sans Serif"/>
              <a:cs typeface="Calibri"/>
            </a:endParaRPr>
          </a:p>
        </p:txBody>
      </p:sp>
      <p:graphicFrame>
        <p:nvGraphicFramePr>
          <p:cNvPr id="122" name="Diagram 122">
            <a:extLst>
              <a:ext uri="{FF2B5EF4-FFF2-40B4-BE49-F238E27FC236}">
                <a16:creationId xmlns:a16="http://schemas.microsoft.com/office/drawing/2014/main" id="{CE08A54F-99D8-4401-9590-65EEA8E8B29D}"/>
              </a:ext>
            </a:extLst>
          </p:cNvPr>
          <p:cNvGraphicFramePr/>
          <p:nvPr>
            <p:extLst>
              <p:ext uri="{D42A27DB-BD31-4B8C-83A1-F6EECF244321}">
                <p14:modId xmlns:p14="http://schemas.microsoft.com/office/powerpoint/2010/main" val="619810313"/>
              </p:ext>
            </p:extLst>
          </p:nvPr>
        </p:nvGraphicFramePr>
        <p:xfrm>
          <a:off x="2000250" y="1240367"/>
          <a:ext cx="7990416" cy="4536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65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9620-55C0-4A39-AAB4-AD15444AE805}"/>
              </a:ext>
            </a:extLst>
          </p:cNvPr>
          <p:cNvSpPr>
            <a:spLocks noGrp="1"/>
          </p:cNvSpPr>
          <p:nvPr>
            <p:ph type="title"/>
          </p:nvPr>
        </p:nvSpPr>
        <p:spPr/>
        <p:txBody>
          <a:bodyPr/>
          <a:lstStyle/>
          <a:p>
            <a:r>
              <a:rPr lang="en-US" b="1">
                <a:latin typeface="Microsoft Sans Serif"/>
                <a:ea typeface="Microsoft Sans Serif"/>
                <a:cs typeface="Calibri Light"/>
              </a:rPr>
              <a:t>About Maryland MENTOR </a:t>
            </a:r>
            <a:endParaRPr lang="en-US" b="1">
              <a:latin typeface="Microsoft Sans Serif"/>
              <a:ea typeface="Microsoft Sans Serif"/>
            </a:endParaRPr>
          </a:p>
        </p:txBody>
      </p:sp>
      <p:sp>
        <p:nvSpPr>
          <p:cNvPr id="3" name="Content Placeholder 2">
            <a:extLst>
              <a:ext uri="{FF2B5EF4-FFF2-40B4-BE49-F238E27FC236}">
                <a16:creationId xmlns:a16="http://schemas.microsoft.com/office/drawing/2014/main" id="{9DE453C4-F961-4F1A-BEF3-B04724B786DD}"/>
              </a:ext>
            </a:extLst>
          </p:cNvPr>
          <p:cNvSpPr>
            <a:spLocks noGrp="1"/>
          </p:cNvSpPr>
          <p:nvPr>
            <p:ph idx="1"/>
          </p:nvPr>
        </p:nvSpPr>
        <p:spPr/>
        <p:txBody>
          <a:bodyPr vert="horz" lIns="91440" tIns="45720" rIns="91440" bIns="45720" rtlCol="0" anchor="t">
            <a:noAutofit/>
          </a:bodyPr>
          <a:lstStyle/>
          <a:p>
            <a:pPr marL="0" indent="0">
              <a:buNone/>
            </a:pPr>
            <a:r>
              <a:rPr lang="en-US" sz="2000">
                <a:latin typeface="Microsoft Sans Serif"/>
                <a:ea typeface="+mn-lt"/>
                <a:cs typeface="+mn-lt"/>
              </a:rPr>
              <a:t>Since Maryland’s affiliate of </a:t>
            </a:r>
            <a:r>
              <a:rPr lang="en-US" sz="2000">
                <a:latin typeface="Microsoft Sans Serif"/>
                <a:ea typeface="+mn-lt"/>
                <a:cs typeface="+mn-lt"/>
                <a:hlinkClick r:id="rId2"/>
              </a:rPr>
              <a:t>MENTOR: The National Mentoring Partnership</a:t>
            </a:r>
            <a:r>
              <a:rPr lang="en-US" sz="2000">
                <a:latin typeface="Microsoft Sans Serif"/>
                <a:ea typeface="+mn-lt"/>
                <a:cs typeface="+mn-lt"/>
              </a:rPr>
              <a:t> launched in 2018, Maryland MENTOR has sought to uplift the urgency of a march toward </a:t>
            </a:r>
            <a:r>
              <a:rPr lang="en-US" sz="2000" b="1">
                <a:latin typeface="Microsoft Sans Serif"/>
                <a:ea typeface="+mn-lt"/>
                <a:cs typeface="+mn-lt"/>
              </a:rPr>
              <a:t>quality mentoring. </a:t>
            </a:r>
            <a:r>
              <a:rPr lang="en-US" sz="2000">
                <a:latin typeface="Microsoft Sans Serif"/>
                <a:ea typeface="+mn-lt"/>
                <a:cs typeface="+mn-lt"/>
              </a:rPr>
              <a:t>With the mission and vision to </a:t>
            </a:r>
            <a:r>
              <a:rPr lang="en-US" sz="2000" b="1">
                <a:latin typeface="Microsoft Sans Serif"/>
                <a:ea typeface="+mn-lt"/>
                <a:cs typeface="+mn-lt"/>
              </a:rPr>
              <a:t>increase the quality and quantity of mentoring relationships across the country and to close the mentoring gap</a:t>
            </a:r>
            <a:r>
              <a:rPr lang="en-US" sz="2000">
                <a:latin typeface="Microsoft Sans Serif"/>
                <a:ea typeface="+mn-lt"/>
                <a:cs typeface="+mn-lt"/>
              </a:rPr>
              <a:t>, we know programs can only do this when they feel supported, empowered and have the </a:t>
            </a:r>
            <a:r>
              <a:rPr lang="en-US" sz="2000" b="1">
                <a:latin typeface="Microsoft Sans Serif"/>
                <a:ea typeface="+mn-lt"/>
                <a:cs typeface="+mn-lt"/>
              </a:rPr>
              <a:t>tools and resources </a:t>
            </a:r>
            <a:r>
              <a:rPr lang="en-US" sz="2000">
                <a:latin typeface="Microsoft Sans Serif"/>
                <a:ea typeface="+mn-lt"/>
                <a:cs typeface="+mn-lt"/>
              </a:rPr>
              <a:t>to sufficiently carry out safe and effective mentoring relationships.</a:t>
            </a:r>
            <a:endParaRPr lang="en-US" sz="2000">
              <a:latin typeface="Microsoft Sans Serif"/>
              <a:ea typeface="Microsoft Sans Serif"/>
              <a:cs typeface="Microsoft Sans Serif"/>
            </a:endParaRPr>
          </a:p>
          <a:p>
            <a:pPr marL="0" indent="0">
              <a:buNone/>
            </a:pPr>
            <a:r>
              <a:rPr lang="en-US" sz="2000">
                <a:latin typeface="Microsoft Sans Serif"/>
                <a:ea typeface="+mn-lt"/>
                <a:cs typeface="+mn-lt"/>
                <a:hlinkClick r:id="rId3"/>
              </a:rPr>
              <a:t>Maryland MENTOR</a:t>
            </a:r>
            <a:r>
              <a:rPr lang="en-US" sz="2000">
                <a:latin typeface="Microsoft Sans Serif"/>
                <a:ea typeface="+mn-lt"/>
                <a:cs typeface="+mn-lt"/>
              </a:rPr>
              <a:t> is a non-partisan organization that galvanizes the Maryland mentoring movement. We serve as </a:t>
            </a:r>
            <a:r>
              <a:rPr lang="en-US" sz="2000" b="1">
                <a:latin typeface="Microsoft Sans Serif"/>
                <a:ea typeface="+mn-lt"/>
                <a:cs typeface="+mn-lt"/>
              </a:rPr>
              <a:t>community-based experts </a:t>
            </a:r>
            <a:r>
              <a:rPr lang="en-US" sz="2000">
                <a:latin typeface="Microsoft Sans Serif"/>
                <a:ea typeface="+mn-lt"/>
                <a:cs typeface="+mn-lt"/>
              </a:rPr>
              <a:t>and create statewide infrastructure to expand quality relationships for young people. We fulfill this role through our unique role as a unified clearinghouse for training, research, public awareness, mentor recruitment, and advocacy. </a:t>
            </a:r>
            <a:r>
              <a:rPr lang="en-US" sz="2000" b="1">
                <a:latin typeface="Microsoft Sans Serif"/>
                <a:ea typeface="+mn-lt"/>
                <a:cs typeface="+mn-lt"/>
              </a:rPr>
              <a:t>Maryland MENTOR provides the critical link between MENTOR’s national efforts and local organizations and programs that foster and support quality mentoring relationships across the state. </a:t>
            </a:r>
            <a:endParaRPr lang="en-US" sz="2000">
              <a:latin typeface="Microsoft Sans Serif"/>
              <a:ea typeface="Microsoft Sans Serif"/>
              <a:cs typeface="Microsoft Sans Serif"/>
            </a:endParaRPr>
          </a:p>
        </p:txBody>
      </p:sp>
      <p:sp>
        <p:nvSpPr>
          <p:cNvPr id="4" name="Footer Placeholder 3">
            <a:extLst>
              <a:ext uri="{FF2B5EF4-FFF2-40B4-BE49-F238E27FC236}">
                <a16:creationId xmlns:a16="http://schemas.microsoft.com/office/drawing/2014/main" id="{EE8BFC2E-BC3A-4A68-A2B1-0FC29B3DB1FA}"/>
              </a:ext>
            </a:extLst>
          </p:cNvPr>
          <p:cNvSpPr>
            <a:spLocks noGrp="1"/>
          </p:cNvSpPr>
          <p:nvPr>
            <p:ph type="ftr" sz="quarter" idx="11"/>
          </p:nvPr>
        </p:nvSpPr>
        <p:spPr>
          <a:xfrm>
            <a:off x="779585" y="6309458"/>
            <a:ext cx="4114800" cy="365125"/>
          </a:xfrm>
        </p:spPr>
        <p:txBody>
          <a:bodyPr/>
          <a:lstStyle/>
          <a:p>
            <a:pPr algn="l"/>
            <a:r>
              <a:rPr lang="en-US">
                <a:latin typeface="Microsoft Sans Serif"/>
                <a:ea typeface="Microsoft Sans Serif"/>
                <a:cs typeface="Microsoft Sans Serif"/>
              </a:rPr>
              <a:t>Developed by MENTOR MD|DC </a:t>
            </a:r>
            <a:endParaRPr lang="en-US">
              <a:cs typeface="Calibri" panose="020F0502020204030204"/>
            </a:endParaRPr>
          </a:p>
        </p:txBody>
      </p:sp>
      <p:pic>
        <p:nvPicPr>
          <p:cNvPr id="6" name="Picture 5" descr="A picture containing text&#10;&#10;Description automatically generated">
            <a:extLst>
              <a:ext uri="{FF2B5EF4-FFF2-40B4-BE49-F238E27FC236}">
                <a16:creationId xmlns:a16="http://schemas.microsoft.com/office/drawing/2014/main" id="{BAA62598-1924-4F52-AB72-2623E4AE9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1829" y="425768"/>
            <a:ext cx="1530808" cy="1098370"/>
          </a:xfrm>
          <a:prstGeom prst="rect">
            <a:avLst/>
          </a:prstGeom>
        </p:spPr>
      </p:pic>
      <p:pic>
        <p:nvPicPr>
          <p:cNvPr id="7" name="Picture 7">
            <a:extLst>
              <a:ext uri="{FF2B5EF4-FFF2-40B4-BE49-F238E27FC236}">
                <a16:creationId xmlns:a16="http://schemas.microsoft.com/office/drawing/2014/main" id="{D07FC137-B832-4F7F-AE63-2A3BECD208EB}"/>
              </a:ext>
            </a:extLst>
          </p:cNvPr>
          <p:cNvPicPr>
            <a:picLocks noChangeAspect="1"/>
          </p:cNvPicPr>
          <p:nvPr/>
        </p:nvPicPr>
        <p:blipFill>
          <a:blip r:embed="rId5"/>
          <a:stretch>
            <a:fillRect/>
          </a:stretch>
        </p:blipFill>
        <p:spPr>
          <a:xfrm>
            <a:off x="3231540" y="6314709"/>
            <a:ext cx="523875" cy="371475"/>
          </a:xfrm>
          <a:prstGeom prst="rect">
            <a:avLst/>
          </a:prstGeom>
        </p:spPr>
      </p:pic>
    </p:spTree>
    <p:extLst>
      <p:ext uri="{BB962C8B-B14F-4D97-AF65-F5344CB8AC3E}">
        <p14:creationId xmlns:p14="http://schemas.microsoft.com/office/powerpoint/2010/main" val="1639989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9F4A-CFB7-44C7-8265-79EF2C09E9ED}"/>
              </a:ext>
            </a:extLst>
          </p:cNvPr>
          <p:cNvSpPr>
            <a:spLocks noGrp="1"/>
          </p:cNvSpPr>
          <p:nvPr>
            <p:ph type="title"/>
          </p:nvPr>
        </p:nvSpPr>
        <p:spPr/>
        <p:txBody>
          <a:bodyPr/>
          <a:lstStyle/>
          <a:p>
            <a:r>
              <a:rPr lang="en-US" b="1">
                <a:latin typeface="Microsoft Sans Serif"/>
                <a:ea typeface="Microsoft Sans Serif"/>
                <a:cs typeface="Calibri Light"/>
              </a:rPr>
              <a:t>White Savior Narratives in Mentoring</a:t>
            </a:r>
            <a:endParaRPr lang="en-US" b="1">
              <a:latin typeface="Microsoft Sans Serif"/>
              <a:ea typeface="Microsoft Sans Serif"/>
            </a:endParaRPr>
          </a:p>
        </p:txBody>
      </p:sp>
      <p:sp>
        <p:nvSpPr>
          <p:cNvPr id="3" name="Content Placeholder 2">
            <a:extLst>
              <a:ext uri="{FF2B5EF4-FFF2-40B4-BE49-F238E27FC236}">
                <a16:creationId xmlns:a16="http://schemas.microsoft.com/office/drawing/2014/main" id="{33A2EF1C-1DF6-4B5C-B0A1-65B565D6DB0E}"/>
              </a:ext>
            </a:extLst>
          </p:cNvPr>
          <p:cNvSpPr>
            <a:spLocks noGrp="1"/>
          </p:cNvSpPr>
          <p:nvPr>
            <p:ph idx="1"/>
          </p:nvPr>
        </p:nvSpPr>
        <p:spPr/>
        <p:txBody>
          <a:bodyPr vert="horz" lIns="91440" tIns="45720" rIns="91440" bIns="45720" rtlCol="0" anchor="t">
            <a:normAutofit/>
          </a:bodyPr>
          <a:lstStyle/>
          <a:p>
            <a:r>
              <a:rPr lang="en-US" sz="2400">
                <a:latin typeface="Microsoft Sans Serif"/>
                <a:ea typeface="Microsoft Sans Serif"/>
                <a:cs typeface="Calibri"/>
              </a:rPr>
              <a:t>Individual people of color can overcome their circumstances but only with the help of their white mentors </a:t>
            </a:r>
          </a:p>
          <a:p>
            <a:r>
              <a:rPr lang="en-US" sz="2400">
                <a:latin typeface="Microsoft Sans Serif"/>
                <a:ea typeface="Microsoft Sans Serif"/>
                <a:cs typeface="Calibri"/>
              </a:rPr>
              <a:t>Urban spaces and the people of coloring living in them are inherently threatening, dangerous, and criminal </a:t>
            </a:r>
          </a:p>
          <a:p>
            <a:r>
              <a:rPr lang="en-US" sz="2400">
                <a:latin typeface="Microsoft Sans Serif"/>
                <a:ea typeface="Microsoft Sans Serif"/>
                <a:cs typeface="Calibri"/>
              </a:rPr>
              <a:t>White people are willing to deal with individual "deserving" people of color, but whites do not become a part of the peoples of color's community in any meaningful way </a:t>
            </a:r>
          </a:p>
          <a:p>
            <a:r>
              <a:rPr lang="en-US" sz="2400">
                <a:latin typeface="Microsoft Sans Serif"/>
                <a:ea typeface="Microsoft Sans Serif"/>
                <a:cs typeface="Calibri"/>
              </a:rPr>
              <a:t>White people who are willing to save or help people of color, at seemingly great personal cost, are noble and courageous </a:t>
            </a:r>
          </a:p>
          <a:p>
            <a:r>
              <a:rPr lang="en-US" sz="2400">
                <a:latin typeface="Microsoft Sans Serif"/>
                <a:ea typeface="Microsoft Sans Serif"/>
                <a:cs typeface="Calibri"/>
              </a:rPr>
              <a:t>White people who are willing to "deal with" individual people of color are morally superior to other white people</a:t>
            </a:r>
          </a:p>
        </p:txBody>
      </p:sp>
      <p:sp>
        <p:nvSpPr>
          <p:cNvPr id="4" name="Footer Placeholder 3">
            <a:extLst>
              <a:ext uri="{FF2B5EF4-FFF2-40B4-BE49-F238E27FC236}">
                <a16:creationId xmlns:a16="http://schemas.microsoft.com/office/drawing/2014/main" id="{0E6D1413-41AF-4501-9567-C4C87651E442}"/>
              </a:ext>
            </a:extLst>
          </p:cNvPr>
          <p:cNvSpPr>
            <a:spLocks noGrp="1"/>
          </p:cNvSpPr>
          <p:nvPr>
            <p:ph type="ftr" sz="quarter" idx="11"/>
          </p:nvPr>
        </p:nvSpPr>
        <p:spPr>
          <a:xfrm>
            <a:off x="842433" y="6366933"/>
            <a:ext cx="4114800" cy="365125"/>
          </a:xfrm>
        </p:spPr>
        <p:txBody>
          <a:bodyPr/>
          <a:lstStyle/>
          <a:p>
            <a:pPr algn="l"/>
            <a:r>
              <a:rPr lang="en-US">
                <a:latin typeface="Microsoft Sans Serif"/>
                <a:ea typeface="Microsoft Sans Serif"/>
                <a:cs typeface="Microsoft Sans Serif"/>
              </a:rPr>
              <a:t>Developed by MENTOR MD|DC </a:t>
            </a:r>
            <a:endParaRPr lang="en-US">
              <a:cs typeface="Calibri" panose="020F0502020204030204"/>
            </a:endParaRPr>
          </a:p>
        </p:txBody>
      </p:sp>
      <p:pic>
        <p:nvPicPr>
          <p:cNvPr id="6" name="Picture 5" descr="A picture containing text&#10;&#10;Description automatically generated">
            <a:extLst>
              <a:ext uri="{FF2B5EF4-FFF2-40B4-BE49-F238E27FC236}">
                <a16:creationId xmlns:a16="http://schemas.microsoft.com/office/drawing/2014/main" id="{273DADCA-F489-4102-91ED-D7756EC6F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133" y="6370146"/>
            <a:ext cx="510016" cy="365125"/>
          </a:xfrm>
          <a:prstGeom prst="rect">
            <a:avLst/>
          </a:prstGeom>
        </p:spPr>
      </p:pic>
      <p:sp>
        <p:nvSpPr>
          <p:cNvPr id="5" name="TextBox 4">
            <a:extLst>
              <a:ext uri="{FF2B5EF4-FFF2-40B4-BE49-F238E27FC236}">
                <a16:creationId xmlns:a16="http://schemas.microsoft.com/office/drawing/2014/main" id="{E7D0AAB7-5EB0-4A62-8D53-ED0A82BAFE9A}"/>
              </a:ext>
            </a:extLst>
          </p:cNvPr>
          <p:cNvSpPr txBox="1"/>
          <p:nvPr/>
        </p:nvSpPr>
        <p:spPr>
          <a:xfrm>
            <a:off x="840316" y="6110817"/>
            <a:ext cx="879686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Microsoft Sans Serif"/>
                <a:ea typeface="Microsoft Sans Serif"/>
                <a:cs typeface="Calibri"/>
              </a:rPr>
              <a:t>MENTOR Nebraska. (2020, August 19). </a:t>
            </a:r>
            <a:r>
              <a:rPr lang="en-US" sz="1100" i="1">
                <a:latin typeface="Microsoft Sans Serif"/>
                <a:ea typeface="Microsoft Sans Serif"/>
                <a:cs typeface="Calibri"/>
              </a:rPr>
              <a:t>Combatting White Saviorism </a:t>
            </a:r>
            <a:r>
              <a:rPr lang="en-US" sz="1100">
                <a:latin typeface="Microsoft Sans Serif"/>
                <a:ea typeface="Microsoft Sans Serif"/>
                <a:cs typeface="Calibri"/>
              </a:rPr>
              <a:t>[Video]. Vimeo. </a:t>
            </a:r>
            <a:r>
              <a:rPr lang="en-US" sz="1100">
                <a:latin typeface="Microsoft Sans Serif"/>
                <a:ea typeface="+mn-lt"/>
                <a:cs typeface="+mn-lt"/>
              </a:rPr>
              <a:t>https://vimeo.com/449455493</a:t>
            </a:r>
            <a:endParaRPr lang="en-US" sz="1100">
              <a:latin typeface="Microsoft Sans Serif"/>
              <a:cs typeface="Calibri"/>
            </a:endParaRPr>
          </a:p>
        </p:txBody>
      </p:sp>
    </p:spTree>
    <p:extLst>
      <p:ext uri="{BB962C8B-B14F-4D97-AF65-F5344CB8AC3E}">
        <p14:creationId xmlns:p14="http://schemas.microsoft.com/office/powerpoint/2010/main" val="1614214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2690-16E0-476C-B192-E1E91CCE9697}"/>
              </a:ext>
            </a:extLst>
          </p:cNvPr>
          <p:cNvSpPr>
            <a:spLocks noGrp="1"/>
          </p:cNvSpPr>
          <p:nvPr>
            <p:ph type="title"/>
          </p:nvPr>
        </p:nvSpPr>
        <p:spPr>
          <a:xfrm>
            <a:off x="1285240" y="1050595"/>
            <a:ext cx="8074815" cy="1618489"/>
          </a:xfrm>
        </p:spPr>
        <p:txBody>
          <a:bodyPr anchor="ctr">
            <a:normAutofit/>
          </a:bodyPr>
          <a:lstStyle/>
          <a:p>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Having Conversations About Race With Your BIPOC Mentee</a:t>
            </a:r>
          </a:p>
        </p:txBody>
      </p:sp>
      <p:sp>
        <p:nvSpPr>
          <p:cNvPr id="3" name="Content Placeholder 2">
            <a:extLst>
              <a:ext uri="{FF2B5EF4-FFF2-40B4-BE49-F238E27FC236}">
                <a16:creationId xmlns:a16="http://schemas.microsoft.com/office/drawing/2014/main" id="{3A664C10-76F2-440E-B5B4-5C1CC29B1451}"/>
              </a:ext>
            </a:extLst>
          </p:cNvPr>
          <p:cNvSpPr>
            <a:spLocks noGrp="1"/>
          </p:cNvSpPr>
          <p:nvPr>
            <p:ph idx="1"/>
          </p:nvPr>
        </p:nvSpPr>
        <p:spPr>
          <a:xfrm>
            <a:off x="1285240" y="2969469"/>
            <a:ext cx="8074815" cy="2800395"/>
          </a:xfrm>
        </p:spPr>
        <p:txBody>
          <a:bodyPr anchor="t">
            <a:normAutofit/>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We have a responsibility to acknowledge race in the mentoring space</a:t>
            </a:r>
          </a:p>
          <a:p>
            <a:pPr lvl="1"/>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Acknowledging race </a:t>
            </a:r>
            <a:r>
              <a:rPr lang="en-US">
                <a:latin typeface="Microsoft Sans Serif" panose="020B0604020202020204" pitchFamily="34" charset="0"/>
                <a:ea typeface="Microsoft Sans Serif" panose="020B0604020202020204" pitchFamily="34" charset="0"/>
                <a:cs typeface="Microsoft Sans Serif" panose="020B0604020202020204" pitchFamily="34" charset="0"/>
              </a:rPr>
              <a:t>validates a young persons lived experience </a:t>
            </a:r>
          </a:p>
          <a:p>
            <a:pPr lvl="1"/>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Not Acknowledging </a:t>
            </a:r>
            <a:r>
              <a:rPr lang="en-US">
                <a:latin typeface="Microsoft Sans Serif" panose="020B0604020202020204" pitchFamily="34" charset="0"/>
                <a:ea typeface="Microsoft Sans Serif" panose="020B0604020202020204" pitchFamily="34" charset="0"/>
                <a:cs typeface="Microsoft Sans Serif" panose="020B0604020202020204" pitchFamily="34" charset="0"/>
              </a:rPr>
              <a:t>race inherently devalues the racialized experience of young people </a:t>
            </a:r>
          </a:p>
        </p:txBody>
      </p:sp>
      <p:sp>
        <p:nvSpPr>
          <p:cNvPr id="4" name="Footer Placeholder 3">
            <a:extLst>
              <a:ext uri="{FF2B5EF4-FFF2-40B4-BE49-F238E27FC236}">
                <a16:creationId xmlns:a16="http://schemas.microsoft.com/office/drawing/2014/main" id="{E65203AB-C367-48A8-89EE-E1832E60A762}"/>
              </a:ext>
            </a:extLst>
          </p:cNvPr>
          <p:cNvSpPr>
            <a:spLocks noGrp="1"/>
          </p:cNvSpPr>
          <p:nvPr>
            <p:ph type="ftr" sz="quarter" idx="11"/>
          </p:nvPr>
        </p:nvSpPr>
        <p:spPr>
          <a:xfrm>
            <a:off x="816180" y="6348979"/>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38" name="Picture 37" descr="A picture containing text&#10;&#10;Description automatically generated">
            <a:extLst>
              <a:ext uri="{FF2B5EF4-FFF2-40B4-BE49-F238E27FC236}">
                <a16:creationId xmlns:a16="http://schemas.microsoft.com/office/drawing/2014/main" id="{C3E2CAF9-B558-4B6B-8C30-DB9DA9516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800" y="6348979"/>
            <a:ext cx="510016" cy="365125"/>
          </a:xfrm>
          <a:prstGeom prst="rect">
            <a:avLst/>
          </a:prstGeom>
        </p:spPr>
      </p:pic>
    </p:spTree>
    <p:extLst>
      <p:ext uri="{BB962C8B-B14F-4D97-AF65-F5344CB8AC3E}">
        <p14:creationId xmlns:p14="http://schemas.microsoft.com/office/powerpoint/2010/main" val="993359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009B-6826-4298-880F-298E72E3313A}"/>
              </a:ext>
            </a:extLst>
          </p:cNvPr>
          <p:cNvSpPr>
            <a:spLocks noGrp="1"/>
          </p:cNvSpPr>
          <p:nvPr>
            <p:ph type="title"/>
          </p:nvPr>
        </p:nvSpPr>
        <p:spPr>
          <a:xfrm>
            <a:off x="838200" y="662305"/>
            <a:ext cx="10515600" cy="1325563"/>
          </a:xfrm>
        </p:spPr>
        <p:txBody>
          <a:bodyPr>
            <a:normAutofit/>
          </a:bodyPr>
          <a:lstStyle/>
          <a:p>
            <a:pPr algn="ctr"/>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How Can We Approach Conversations About Race With Youth?</a:t>
            </a:r>
          </a:p>
        </p:txBody>
      </p:sp>
      <p:sp>
        <p:nvSpPr>
          <p:cNvPr id="3" name="Content Placeholder 2">
            <a:extLst>
              <a:ext uri="{FF2B5EF4-FFF2-40B4-BE49-F238E27FC236}">
                <a16:creationId xmlns:a16="http://schemas.microsoft.com/office/drawing/2014/main" id="{BDECBE2A-1B56-4C5A-BEFE-07FB61765AFE}"/>
              </a:ext>
            </a:extLst>
          </p:cNvPr>
          <p:cNvSpPr>
            <a:spLocks noGrp="1"/>
          </p:cNvSpPr>
          <p:nvPr>
            <p:ph idx="1"/>
          </p:nvPr>
        </p:nvSpPr>
        <p:spPr>
          <a:xfrm>
            <a:off x="838200" y="2190750"/>
            <a:ext cx="10515600" cy="4667250"/>
          </a:xfrm>
        </p:spPr>
        <p:txBody>
          <a:bodyPr>
            <a:normAutofit/>
          </a:bodyPr>
          <a:lstStyle/>
          <a:p>
            <a:pPr>
              <a:lnSpc>
                <a:spcPct val="100000"/>
              </a:lnSpc>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3 characteristics that are necessary for any adult working with youth to understand and apply </a:t>
            </a:r>
          </a:p>
          <a:p>
            <a:pPr marL="914400" lvl="1" indent="-457200">
              <a:lnSpc>
                <a:spcPct val="100000"/>
              </a:lnSpc>
              <a:buFont typeface="+mj-lt"/>
              <a:buAutoNum type="arabicPeriod"/>
            </a:pP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Openness</a:t>
            </a:r>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 having a barrier (such as a door) so adjusted as to allow passage </a:t>
            </a:r>
          </a:p>
          <a:p>
            <a:pPr lvl="2">
              <a:lnSpc>
                <a:spcPct val="100000"/>
              </a:lnSpc>
            </a:pPr>
            <a:r>
              <a:rPr lang="en-US" sz="1800">
                <a:latin typeface="Microsoft Sans Serif" panose="020B0604020202020204" pitchFamily="34" charset="0"/>
                <a:ea typeface="Microsoft Sans Serif" panose="020B0604020202020204" pitchFamily="34" charset="0"/>
                <a:cs typeface="Microsoft Sans Serif" panose="020B0604020202020204" pitchFamily="34" charset="0"/>
              </a:rPr>
              <a:t>The adult's ability to open up to their own learning and being willing to engage in conversation with a young person </a:t>
            </a:r>
          </a:p>
          <a:p>
            <a:pPr marL="914400" lvl="1" indent="-457200">
              <a:lnSpc>
                <a:spcPct val="100000"/>
              </a:lnSpc>
              <a:buFont typeface="+mj-lt"/>
              <a:buAutoNum type="arabicPeriod"/>
            </a:pP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Understanding</a:t>
            </a:r>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 an agreement of opinion or feeling: an adjustment of differences </a:t>
            </a:r>
          </a:p>
          <a:p>
            <a:pPr lvl="2">
              <a:lnSpc>
                <a:spcPct val="100000"/>
              </a:lnSpc>
            </a:pPr>
            <a:r>
              <a:rPr lang="en-US" sz="1800">
                <a:latin typeface="Microsoft Sans Serif" panose="020B0604020202020204" pitchFamily="34" charset="0"/>
                <a:ea typeface="Microsoft Sans Serif" panose="020B0604020202020204" pitchFamily="34" charset="0"/>
                <a:cs typeface="Microsoft Sans Serif" panose="020B0604020202020204" pitchFamily="34" charset="0"/>
              </a:rPr>
              <a:t>The adult comes to the conversation with humility, knowing that they have a different and limited perspective on the topic </a:t>
            </a:r>
          </a:p>
          <a:p>
            <a:pPr marL="914400" lvl="1" indent="-457200">
              <a:lnSpc>
                <a:spcPct val="100000"/>
              </a:lnSpc>
              <a:buFont typeface="+mj-lt"/>
              <a:buAutoNum type="arabicPeriod"/>
            </a:pP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Vulnerability</a:t>
            </a:r>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 uncertainty, risk, and emotional exposure </a:t>
            </a:r>
          </a:p>
          <a:p>
            <a:pPr lvl="2">
              <a:lnSpc>
                <a:spcPct val="100000"/>
              </a:lnSpc>
            </a:pPr>
            <a:r>
              <a:rPr lang="en-US" sz="1800">
                <a:latin typeface="Microsoft Sans Serif" panose="020B0604020202020204" pitchFamily="34" charset="0"/>
                <a:ea typeface="Microsoft Sans Serif" panose="020B0604020202020204" pitchFamily="34" charset="0"/>
                <a:cs typeface="Microsoft Sans Serif" panose="020B0604020202020204" pitchFamily="34" charset="0"/>
              </a:rPr>
              <a:t>The adult should understand that a mentee is putting him or herself in a vulnerable position having this conversation, and the adult should match that vulnerability</a:t>
            </a:r>
          </a:p>
        </p:txBody>
      </p:sp>
      <p:sp>
        <p:nvSpPr>
          <p:cNvPr id="4" name="Footer Placeholder 3">
            <a:extLst>
              <a:ext uri="{FF2B5EF4-FFF2-40B4-BE49-F238E27FC236}">
                <a16:creationId xmlns:a16="http://schemas.microsoft.com/office/drawing/2014/main" id="{44A855F4-C05F-4EAE-B17B-B5BA62EB9B61}"/>
              </a:ext>
            </a:extLst>
          </p:cNvPr>
          <p:cNvSpPr>
            <a:spLocks noGrp="1"/>
          </p:cNvSpPr>
          <p:nvPr>
            <p:ph type="ftr" sz="quarter" idx="11"/>
          </p:nvPr>
        </p:nvSpPr>
        <p:spPr>
          <a:xfrm>
            <a:off x="838200" y="6389804"/>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9" name="Picture 8" descr="A picture containing text&#10;&#10;Description automatically generated">
            <a:extLst>
              <a:ext uri="{FF2B5EF4-FFF2-40B4-BE49-F238E27FC236}">
                <a16:creationId xmlns:a16="http://schemas.microsoft.com/office/drawing/2014/main" id="{0E6BE307-7DF4-4916-A6A8-DE856997D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556" y="6389804"/>
            <a:ext cx="510016" cy="365125"/>
          </a:xfrm>
          <a:prstGeom prst="rect">
            <a:avLst/>
          </a:prstGeom>
        </p:spPr>
      </p:pic>
    </p:spTree>
    <p:extLst>
      <p:ext uri="{BB962C8B-B14F-4D97-AF65-F5344CB8AC3E}">
        <p14:creationId xmlns:p14="http://schemas.microsoft.com/office/powerpoint/2010/main" val="37177149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AC0CFFF-64BD-4381-AF73-41E92777D4B9}"/>
              </a:ext>
            </a:extLst>
          </p:cNvPr>
          <p:cNvSpPr/>
          <p:nvPr/>
        </p:nvSpPr>
        <p:spPr>
          <a:xfrm>
            <a:off x="1642535" y="2539997"/>
            <a:ext cx="4741332" cy="2065867"/>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buFont typeface="Arial" panose="020B0604020202020204" pitchFamily="34" charset="0"/>
              <a:buChar char="•"/>
            </a:pPr>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Openness</a:t>
            </a:r>
          </a:p>
          <a:p>
            <a:pPr marL="285750" indent="-285750">
              <a:buFont typeface="Arial" panose="020B0604020202020204" pitchFamily="34" charset="0"/>
              <a:buChar char="•"/>
            </a:pPr>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Understanding </a:t>
            </a:r>
          </a:p>
          <a:p>
            <a:pPr marL="285750" indent="-285750">
              <a:buFont typeface="Arial" panose="020B0604020202020204" pitchFamily="34" charset="0"/>
              <a:buChar char="•"/>
            </a:pPr>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Vulnerability </a:t>
            </a:r>
          </a:p>
        </p:txBody>
      </p:sp>
      <p:sp>
        <p:nvSpPr>
          <p:cNvPr id="5" name="Arrow: Chevron 4">
            <a:extLst>
              <a:ext uri="{FF2B5EF4-FFF2-40B4-BE49-F238E27FC236}">
                <a16:creationId xmlns:a16="http://schemas.microsoft.com/office/drawing/2014/main" id="{02D55BDB-0C1E-42B4-B1EE-6E6FEC066FC0}"/>
              </a:ext>
            </a:extLst>
          </p:cNvPr>
          <p:cNvSpPr/>
          <p:nvPr/>
        </p:nvSpPr>
        <p:spPr>
          <a:xfrm>
            <a:off x="5808132" y="2539996"/>
            <a:ext cx="4741332" cy="2065867"/>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Validation</a:t>
            </a:r>
          </a:p>
        </p:txBody>
      </p:sp>
      <p:sp>
        <p:nvSpPr>
          <p:cNvPr id="6" name="TextBox 5">
            <a:extLst>
              <a:ext uri="{FF2B5EF4-FFF2-40B4-BE49-F238E27FC236}">
                <a16:creationId xmlns:a16="http://schemas.microsoft.com/office/drawing/2014/main" id="{BFEB30F4-68ED-4E33-8878-937F8D4DCB0B}"/>
              </a:ext>
            </a:extLst>
          </p:cNvPr>
          <p:cNvSpPr txBox="1"/>
          <p:nvPr/>
        </p:nvSpPr>
        <p:spPr>
          <a:xfrm>
            <a:off x="888998" y="841512"/>
            <a:ext cx="9838267" cy="830997"/>
          </a:xfrm>
          <a:prstGeom prst="rect">
            <a:avLst/>
          </a:prstGeom>
          <a:noFill/>
        </p:spPr>
        <p:txBody>
          <a:bodyPr wrap="square" rtlCol="0">
            <a:spAutoFit/>
          </a:bodyPr>
          <a:lstStyle/>
          <a:p>
            <a:pPr algn="ctr"/>
            <a:r>
              <a:rPr lang="en-US" sz="4800" b="1">
                <a:latin typeface="Microsoft Sans Serif" panose="020B0604020202020204" pitchFamily="34" charset="0"/>
                <a:ea typeface="Microsoft Sans Serif" panose="020B0604020202020204" pitchFamily="34" charset="0"/>
                <a:cs typeface="Microsoft Sans Serif" panose="020B0604020202020204" pitchFamily="34" charset="0"/>
              </a:rPr>
              <a:t>3 Characteristics Lead to 1 Action</a:t>
            </a:r>
          </a:p>
        </p:txBody>
      </p:sp>
      <p:sp>
        <p:nvSpPr>
          <p:cNvPr id="7" name="Footer Placeholder 6">
            <a:extLst>
              <a:ext uri="{FF2B5EF4-FFF2-40B4-BE49-F238E27FC236}">
                <a16:creationId xmlns:a16="http://schemas.microsoft.com/office/drawing/2014/main" id="{285D7BF3-F1ED-43E5-9603-055D017BCD3B}"/>
              </a:ext>
            </a:extLst>
          </p:cNvPr>
          <p:cNvSpPr>
            <a:spLocks noGrp="1"/>
          </p:cNvSpPr>
          <p:nvPr>
            <p:ph type="ftr" sz="quarter" idx="11"/>
          </p:nvPr>
        </p:nvSpPr>
        <p:spPr>
          <a:xfrm>
            <a:off x="888998" y="6334048"/>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8" name="Picture 7" descr="A picture containing text&#10;&#10;Description automatically generated">
            <a:extLst>
              <a:ext uri="{FF2B5EF4-FFF2-40B4-BE49-F238E27FC236}">
                <a16:creationId xmlns:a16="http://schemas.microsoft.com/office/drawing/2014/main" id="{25E473DA-3E18-46D0-A4C7-9E6EB21EA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556" y="6338346"/>
            <a:ext cx="510016" cy="365125"/>
          </a:xfrm>
          <a:prstGeom prst="rect">
            <a:avLst/>
          </a:prstGeom>
        </p:spPr>
      </p:pic>
    </p:spTree>
    <p:extLst>
      <p:ext uri="{BB962C8B-B14F-4D97-AF65-F5344CB8AC3E}">
        <p14:creationId xmlns:p14="http://schemas.microsoft.com/office/powerpoint/2010/main" val="3824276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4E7B-D21C-4D6A-9667-2EA45873537B}"/>
              </a:ext>
            </a:extLst>
          </p:cNvPr>
          <p:cNvSpPr>
            <a:spLocks noGrp="1"/>
          </p:cNvSpPr>
          <p:nvPr>
            <p:ph type="ctrTitle"/>
          </p:nvPr>
        </p:nvSpPr>
        <p:spPr>
          <a:xfrm>
            <a:off x="550099" y="1308629"/>
            <a:ext cx="9144000" cy="2387600"/>
          </a:xfrm>
        </p:spPr>
        <p:txBody>
          <a:bodyPr>
            <a:normAutofit/>
          </a:bodyPr>
          <a:lstStyle/>
          <a:p>
            <a:r>
              <a:rPr lang="en-US" sz="11500" b="1">
                <a:latin typeface="Microsoft Sans Serif" panose="020B0604020202020204" pitchFamily="34" charset="0"/>
                <a:ea typeface="Microsoft Sans Serif" panose="020B0604020202020204" pitchFamily="34" charset="0"/>
                <a:cs typeface="Microsoft Sans Serif" panose="020B0604020202020204" pitchFamily="34" charset="0"/>
              </a:rPr>
              <a:t>Questions</a:t>
            </a:r>
          </a:p>
        </p:txBody>
      </p:sp>
      <p:sp>
        <p:nvSpPr>
          <p:cNvPr id="3" name="Footer Placeholder 2">
            <a:extLst>
              <a:ext uri="{FF2B5EF4-FFF2-40B4-BE49-F238E27FC236}">
                <a16:creationId xmlns:a16="http://schemas.microsoft.com/office/drawing/2014/main" id="{4F369F42-7E31-4C94-ADB9-ECBD1BD43D5A}"/>
              </a:ext>
            </a:extLst>
          </p:cNvPr>
          <p:cNvSpPr>
            <a:spLocks noGrp="1"/>
          </p:cNvSpPr>
          <p:nvPr>
            <p:ph type="ftr" sz="quarter" idx="11"/>
          </p:nvPr>
        </p:nvSpPr>
        <p:spPr>
          <a:xfrm>
            <a:off x="782444" y="6334047"/>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5" name="Picture 4">
            <a:extLst>
              <a:ext uri="{FF2B5EF4-FFF2-40B4-BE49-F238E27FC236}">
                <a16:creationId xmlns:a16="http://schemas.microsoft.com/office/drawing/2014/main" id="{7C4C2A1E-C346-4A0D-9628-8D88EB387451}"/>
              </a:ext>
            </a:extLst>
          </p:cNvPr>
          <p:cNvPicPr>
            <a:picLocks noChangeAspect="1"/>
          </p:cNvPicPr>
          <p:nvPr/>
        </p:nvPicPr>
        <p:blipFill>
          <a:blip r:embed="rId3"/>
          <a:stretch>
            <a:fillRect/>
          </a:stretch>
        </p:blipFill>
        <p:spPr>
          <a:xfrm>
            <a:off x="4626531" y="-90233"/>
            <a:ext cx="7565469" cy="757292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72729B4-81FA-4004-A748-84FD49AC6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497" y="6334046"/>
            <a:ext cx="510016" cy="365125"/>
          </a:xfrm>
          <a:prstGeom prst="rect">
            <a:avLst/>
          </a:prstGeom>
        </p:spPr>
      </p:pic>
    </p:spTree>
    <p:extLst>
      <p:ext uri="{BB962C8B-B14F-4D97-AF65-F5344CB8AC3E}">
        <p14:creationId xmlns:p14="http://schemas.microsoft.com/office/powerpoint/2010/main" val="3205828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E4D0-4A72-4AE8-9579-696BB91318BE}"/>
              </a:ext>
            </a:extLst>
          </p:cNvPr>
          <p:cNvSpPr>
            <a:spLocks noGrp="1"/>
          </p:cNvSpPr>
          <p:nvPr>
            <p:ph type="title"/>
          </p:nvPr>
        </p:nvSpPr>
        <p:spPr/>
        <p:txBody>
          <a:bodyPr/>
          <a:lstStyle/>
          <a:p>
            <a:r>
              <a:rPr lang="en-US" b="1">
                <a:latin typeface="Microsoft Sans Serif"/>
                <a:ea typeface="Microsoft Sans Serif"/>
                <a:cs typeface="Calibri Light"/>
              </a:rPr>
              <a:t>Additional References</a:t>
            </a:r>
            <a:endParaRPr lang="en-US">
              <a:latin typeface="Microsoft Sans Serif"/>
              <a:ea typeface="Microsoft Sans Serif"/>
              <a:cs typeface="Microsoft Sans Serif"/>
            </a:endParaRPr>
          </a:p>
        </p:txBody>
      </p:sp>
      <p:sp>
        <p:nvSpPr>
          <p:cNvPr id="3" name="Content Placeholder 2">
            <a:extLst>
              <a:ext uri="{FF2B5EF4-FFF2-40B4-BE49-F238E27FC236}">
                <a16:creationId xmlns:a16="http://schemas.microsoft.com/office/drawing/2014/main" id="{01D7B9F5-CDF4-44B4-A3E3-D0B30F78CC88}"/>
              </a:ext>
            </a:extLst>
          </p:cNvPr>
          <p:cNvSpPr>
            <a:spLocks noGrp="1"/>
          </p:cNvSpPr>
          <p:nvPr>
            <p:ph idx="1"/>
          </p:nvPr>
        </p:nvSpPr>
        <p:spPr/>
        <p:txBody>
          <a:bodyPr vert="horz" lIns="91440" tIns="45720" rIns="91440" bIns="45720" rtlCol="0" anchor="t">
            <a:normAutofit/>
          </a:bodyPr>
          <a:lstStyle/>
          <a:p>
            <a:r>
              <a:rPr lang="en-US" sz="2400">
                <a:latin typeface="Microsoft Sans Serif"/>
                <a:ea typeface="+mn-lt"/>
                <a:cs typeface="+mn-lt"/>
              </a:rPr>
              <a:t>Kirby. (2020, November 12). How to grow great mentor relationships. Retrieved May 07, 2021, from </a:t>
            </a:r>
            <a:r>
              <a:rPr lang="en-US" sz="2400">
                <a:latin typeface="Microsoft Sans Serif"/>
                <a:ea typeface="+mn-lt"/>
                <a:cs typeface="+mn-lt"/>
                <a:hlinkClick r:id="rId2"/>
              </a:rPr>
              <a:t>https://kirbyingles.com/how-to-grow-great-mentor-relationships/</a:t>
            </a:r>
            <a:endParaRPr lang="en-US" sz="2400">
              <a:latin typeface="Microsoft Sans Serif"/>
              <a:ea typeface="Microsoft Sans Serif"/>
              <a:cs typeface="Calibri" panose="020F0502020204030204"/>
            </a:endParaRPr>
          </a:p>
          <a:p>
            <a:r>
              <a:rPr lang="en-US" sz="2400">
                <a:latin typeface="Microsoft Sans Serif"/>
                <a:ea typeface="+mn-lt"/>
                <a:cs typeface="+mn-lt"/>
              </a:rPr>
              <a:t>Lisa Bottomley, M. (2021, March 19). Mentoring – Part 6: Setting boundaries. Retrieved May 07, 2021, from </a:t>
            </a:r>
            <a:r>
              <a:rPr lang="en-US" sz="2400">
                <a:latin typeface="Microsoft Sans Serif"/>
                <a:ea typeface="+mn-lt"/>
                <a:cs typeface="+mn-lt"/>
                <a:hlinkClick r:id="rId3"/>
              </a:rPr>
              <a:t>https://www.canr.msu.edu/news/mentoring_part_6_setting_boundaries</a:t>
            </a:r>
            <a:endParaRPr lang="en-US" sz="2400">
              <a:latin typeface="Microsoft Sans Serif"/>
              <a:ea typeface="Microsoft Sans Serif"/>
              <a:cs typeface="Calibri"/>
            </a:endParaRPr>
          </a:p>
          <a:p>
            <a:r>
              <a:rPr lang="en-US" sz="2400">
                <a:latin typeface="Microsoft Sans Serif"/>
                <a:ea typeface="+mn-lt"/>
                <a:cs typeface="+mn-lt"/>
              </a:rPr>
              <a:t>Developmental relationships framework. (2019, September 06). Retrieved May 07, 2021, from </a:t>
            </a:r>
            <a:r>
              <a:rPr lang="en-US" sz="2400">
                <a:latin typeface="Microsoft Sans Serif"/>
                <a:ea typeface="+mn-lt"/>
                <a:cs typeface="+mn-lt"/>
                <a:hlinkClick r:id="rId4"/>
              </a:rPr>
              <a:t>https://www.search-institute.org/developmental-relationships/developmental-relationships-framework/</a:t>
            </a:r>
            <a:endParaRPr lang="en-US" sz="2400">
              <a:latin typeface="Microsoft Sans Serif"/>
              <a:ea typeface="Microsoft Sans Serif"/>
              <a:cs typeface="Calibri"/>
            </a:endParaRPr>
          </a:p>
          <a:p>
            <a:endParaRPr lang="en-US">
              <a:cs typeface="Calibri"/>
            </a:endParaRPr>
          </a:p>
        </p:txBody>
      </p:sp>
      <p:sp>
        <p:nvSpPr>
          <p:cNvPr id="4" name="Footer Placeholder 3">
            <a:extLst>
              <a:ext uri="{FF2B5EF4-FFF2-40B4-BE49-F238E27FC236}">
                <a16:creationId xmlns:a16="http://schemas.microsoft.com/office/drawing/2014/main" id="{1D9F53D6-E2C4-4378-93E3-767E15046039}"/>
              </a:ext>
            </a:extLst>
          </p:cNvPr>
          <p:cNvSpPr>
            <a:spLocks noGrp="1"/>
          </p:cNvSpPr>
          <p:nvPr>
            <p:ph type="ftr" sz="quarter" idx="11"/>
          </p:nvPr>
        </p:nvSpPr>
        <p:spPr>
          <a:xfrm>
            <a:off x="947468" y="6298841"/>
            <a:ext cx="4114800" cy="365125"/>
          </a:xfrm>
        </p:spPr>
        <p:txBody>
          <a:bodyPr/>
          <a:lstStyle/>
          <a:p>
            <a:pPr algn="l"/>
            <a:r>
              <a:rPr lang="en-US">
                <a:latin typeface="Microsoft Sans Serif"/>
                <a:ea typeface="Microsoft Sans Serif"/>
                <a:cs typeface="Microsoft Sans Serif"/>
              </a:rPr>
              <a:t>Developed by MENTOR MD|DC </a:t>
            </a:r>
            <a:endParaRPr lang="en-US"/>
          </a:p>
        </p:txBody>
      </p:sp>
      <p:pic>
        <p:nvPicPr>
          <p:cNvPr id="6" name="Picture 5" descr="A picture containing text&#10;&#10;Description automatically generated">
            <a:extLst>
              <a:ext uri="{FF2B5EF4-FFF2-40B4-BE49-F238E27FC236}">
                <a16:creationId xmlns:a16="http://schemas.microsoft.com/office/drawing/2014/main" id="{E9398A5F-3BAD-4118-8DA3-BCDA5F0F02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5182" y="6343225"/>
            <a:ext cx="510016" cy="365125"/>
          </a:xfrm>
          <a:prstGeom prst="rect">
            <a:avLst/>
          </a:prstGeom>
        </p:spPr>
      </p:pic>
    </p:spTree>
    <p:extLst>
      <p:ext uri="{BB962C8B-B14F-4D97-AF65-F5344CB8AC3E}">
        <p14:creationId xmlns:p14="http://schemas.microsoft.com/office/powerpoint/2010/main" val="36319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AB16-EDF8-4827-A587-506C8A589790}"/>
              </a:ext>
            </a:extLst>
          </p:cNvPr>
          <p:cNvSpPr>
            <a:spLocks noGrp="1"/>
          </p:cNvSpPr>
          <p:nvPr>
            <p:ph type="title"/>
          </p:nvPr>
        </p:nvSpPr>
        <p:spPr/>
        <p:txBody>
          <a:bodyPr/>
          <a:lstStyle/>
          <a:p>
            <a:r>
              <a:rPr lang="en-US">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[Program Name] </a:t>
            </a:r>
            <a:r>
              <a:rPr lang="en-US">
                <a:latin typeface="Microsoft Sans Serif" panose="020B0604020202020204" pitchFamily="34" charset="0"/>
                <a:ea typeface="Microsoft Sans Serif" panose="020B0604020202020204" pitchFamily="34" charset="0"/>
                <a:cs typeface="Microsoft Sans Serif" panose="020B0604020202020204" pitchFamily="34" charset="0"/>
              </a:rPr>
              <a:t>Team</a:t>
            </a:r>
          </a:p>
        </p:txBody>
      </p:sp>
      <p:sp>
        <p:nvSpPr>
          <p:cNvPr id="3" name="Footer Placeholder 2">
            <a:extLst>
              <a:ext uri="{FF2B5EF4-FFF2-40B4-BE49-F238E27FC236}">
                <a16:creationId xmlns:a16="http://schemas.microsoft.com/office/drawing/2014/main" id="{F3E563C8-697F-4274-AD18-3E80C03CF558}"/>
              </a:ext>
            </a:extLst>
          </p:cNvPr>
          <p:cNvSpPr>
            <a:spLocks noGrp="1"/>
          </p:cNvSpPr>
          <p:nvPr>
            <p:ph type="ftr" sz="quarter" idx="11"/>
          </p:nvPr>
        </p:nvSpPr>
        <p:spPr>
          <a:xfrm>
            <a:off x="670932" y="6310312"/>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sp>
        <p:nvSpPr>
          <p:cNvPr id="5" name="Rectangle 4">
            <a:extLst>
              <a:ext uri="{FF2B5EF4-FFF2-40B4-BE49-F238E27FC236}">
                <a16:creationId xmlns:a16="http://schemas.microsoft.com/office/drawing/2014/main" id="{E788C07E-6E03-4F77-9466-528AA2C895EB}"/>
              </a:ext>
            </a:extLst>
          </p:cNvPr>
          <p:cNvSpPr/>
          <p:nvPr/>
        </p:nvSpPr>
        <p:spPr>
          <a:xfrm>
            <a:off x="388948" y="2104249"/>
            <a:ext cx="2463800" cy="259080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dirty="0">
                <a:latin typeface="Microsoft Sans Serif"/>
                <a:ea typeface="Microsoft Sans Serif"/>
                <a:cs typeface="Microsoft Sans Serif"/>
              </a:rPr>
              <a:t>Insert picture here</a:t>
            </a:r>
          </a:p>
        </p:txBody>
      </p:sp>
      <p:sp>
        <p:nvSpPr>
          <p:cNvPr id="14" name="TextBox 13">
            <a:extLst>
              <a:ext uri="{FF2B5EF4-FFF2-40B4-BE49-F238E27FC236}">
                <a16:creationId xmlns:a16="http://schemas.microsoft.com/office/drawing/2014/main" id="{99643A08-0A7E-4CCC-864C-D6178709784E}"/>
              </a:ext>
            </a:extLst>
          </p:cNvPr>
          <p:cNvSpPr txBox="1"/>
          <p:nvPr/>
        </p:nvSpPr>
        <p:spPr>
          <a:xfrm>
            <a:off x="388948" y="5231273"/>
            <a:ext cx="2463800" cy="646331"/>
          </a:xfrm>
          <a:prstGeom prst="rect">
            <a:avLst/>
          </a:prstGeom>
          <a:noFill/>
        </p:spPr>
        <p:txBody>
          <a:bodyPr wrap="square" rtlCol="0">
            <a:sp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Name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Role </a:t>
            </a:r>
          </a:p>
        </p:txBody>
      </p:sp>
      <p:sp>
        <p:nvSpPr>
          <p:cNvPr id="18" name="TextBox 17">
            <a:extLst>
              <a:ext uri="{FF2B5EF4-FFF2-40B4-BE49-F238E27FC236}">
                <a16:creationId xmlns:a16="http://schemas.microsoft.com/office/drawing/2014/main" id="{5B3A5384-9516-4CE6-8E6A-0DFAAA3D60CE}"/>
              </a:ext>
            </a:extLst>
          </p:cNvPr>
          <p:cNvSpPr txBox="1"/>
          <p:nvPr/>
        </p:nvSpPr>
        <p:spPr>
          <a:xfrm>
            <a:off x="3292109" y="5231273"/>
            <a:ext cx="2463800" cy="646331"/>
          </a:xfrm>
          <a:prstGeom prst="rect">
            <a:avLst/>
          </a:prstGeom>
          <a:noFill/>
        </p:spPr>
        <p:txBody>
          <a:bodyPr wrap="square" rtlCol="0">
            <a:sp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Name</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Role</a:t>
            </a:r>
          </a:p>
        </p:txBody>
      </p:sp>
      <p:sp>
        <p:nvSpPr>
          <p:cNvPr id="19" name="TextBox 18">
            <a:extLst>
              <a:ext uri="{FF2B5EF4-FFF2-40B4-BE49-F238E27FC236}">
                <a16:creationId xmlns:a16="http://schemas.microsoft.com/office/drawing/2014/main" id="{9A8E053C-D425-437B-BF95-0C8A80C4326D}"/>
              </a:ext>
            </a:extLst>
          </p:cNvPr>
          <p:cNvSpPr txBox="1"/>
          <p:nvPr/>
        </p:nvSpPr>
        <p:spPr>
          <a:xfrm>
            <a:off x="6271817" y="5231273"/>
            <a:ext cx="2463800" cy="646331"/>
          </a:xfrm>
          <a:prstGeom prst="rect">
            <a:avLst/>
          </a:prstGeom>
          <a:noFill/>
        </p:spPr>
        <p:txBody>
          <a:bodyPr wrap="square" rtlCol="0">
            <a:sp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Name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Role</a:t>
            </a:r>
          </a:p>
        </p:txBody>
      </p:sp>
      <p:sp>
        <p:nvSpPr>
          <p:cNvPr id="20" name="TextBox 19">
            <a:extLst>
              <a:ext uri="{FF2B5EF4-FFF2-40B4-BE49-F238E27FC236}">
                <a16:creationId xmlns:a16="http://schemas.microsoft.com/office/drawing/2014/main" id="{997C1FCB-C525-4A4A-AF34-994317C64CFB}"/>
              </a:ext>
            </a:extLst>
          </p:cNvPr>
          <p:cNvSpPr txBox="1"/>
          <p:nvPr/>
        </p:nvSpPr>
        <p:spPr>
          <a:xfrm>
            <a:off x="9218947" y="5231272"/>
            <a:ext cx="2463800" cy="646331"/>
          </a:xfrm>
          <a:prstGeom prst="rect">
            <a:avLst/>
          </a:prstGeom>
          <a:noFill/>
        </p:spPr>
        <p:txBody>
          <a:bodyPr wrap="square" rtlCol="0">
            <a:sp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Name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Role</a:t>
            </a:r>
          </a:p>
        </p:txBody>
      </p:sp>
      <p:pic>
        <p:nvPicPr>
          <p:cNvPr id="12" name="Picture 11" descr="A picture containing text&#10;&#10;Description automatically generated">
            <a:extLst>
              <a:ext uri="{FF2B5EF4-FFF2-40B4-BE49-F238E27FC236}">
                <a16:creationId xmlns:a16="http://schemas.microsoft.com/office/drawing/2014/main" id="{DCB26905-A7D7-479D-A77C-91528CDD9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551" y="6310312"/>
            <a:ext cx="510016" cy="365125"/>
          </a:xfrm>
          <a:prstGeom prst="rect">
            <a:avLst/>
          </a:prstGeom>
        </p:spPr>
      </p:pic>
      <p:sp>
        <p:nvSpPr>
          <p:cNvPr id="13" name="Rectangle 12">
            <a:extLst>
              <a:ext uri="{FF2B5EF4-FFF2-40B4-BE49-F238E27FC236}">
                <a16:creationId xmlns:a16="http://schemas.microsoft.com/office/drawing/2014/main" id="{AF122D82-8B91-4C59-80FA-0CD43ADAB5E8}"/>
              </a:ext>
            </a:extLst>
          </p:cNvPr>
          <p:cNvSpPr/>
          <p:nvPr/>
        </p:nvSpPr>
        <p:spPr>
          <a:xfrm>
            <a:off x="3331114" y="2104248"/>
            <a:ext cx="2463800" cy="259080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dirty="0">
                <a:latin typeface="Microsoft Sans Serif"/>
                <a:ea typeface="Microsoft Sans Serif"/>
                <a:cs typeface="Microsoft Sans Serif"/>
              </a:rPr>
              <a:t>Insert picture here</a:t>
            </a:r>
          </a:p>
        </p:txBody>
      </p:sp>
      <p:sp>
        <p:nvSpPr>
          <p:cNvPr id="15" name="Rectangle 14">
            <a:extLst>
              <a:ext uri="{FF2B5EF4-FFF2-40B4-BE49-F238E27FC236}">
                <a16:creationId xmlns:a16="http://schemas.microsoft.com/office/drawing/2014/main" id="{0AE9DB1E-A5FC-4CAA-BA23-3F08E402496D}"/>
              </a:ext>
            </a:extLst>
          </p:cNvPr>
          <p:cNvSpPr/>
          <p:nvPr/>
        </p:nvSpPr>
        <p:spPr>
          <a:xfrm>
            <a:off x="6273280" y="2093664"/>
            <a:ext cx="2463800" cy="259080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dirty="0">
                <a:latin typeface="Microsoft Sans Serif"/>
                <a:ea typeface="Microsoft Sans Serif"/>
                <a:cs typeface="Microsoft Sans Serif"/>
              </a:rPr>
              <a:t>Insert picture here</a:t>
            </a:r>
          </a:p>
        </p:txBody>
      </p:sp>
      <p:sp>
        <p:nvSpPr>
          <p:cNvPr id="16" name="Rectangle 15">
            <a:extLst>
              <a:ext uri="{FF2B5EF4-FFF2-40B4-BE49-F238E27FC236}">
                <a16:creationId xmlns:a16="http://schemas.microsoft.com/office/drawing/2014/main" id="{0BE903BA-8106-4093-A891-EF6F3526EF95}"/>
              </a:ext>
            </a:extLst>
          </p:cNvPr>
          <p:cNvSpPr/>
          <p:nvPr/>
        </p:nvSpPr>
        <p:spPr>
          <a:xfrm>
            <a:off x="9215446" y="2104247"/>
            <a:ext cx="2463800" cy="259080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dirty="0">
                <a:latin typeface="Microsoft Sans Serif"/>
                <a:ea typeface="Microsoft Sans Serif"/>
                <a:cs typeface="Microsoft Sans Serif"/>
              </a:rPr>
              <a:t>Insert picture here</a:t>
            </a:r>
          </a:p>
        </p:txBody>
      </p:sp>
    </p:spTree>
    <p:extLst>
      <p:ext uri="{BB962C8B-B14F-4D97-AF65-F5344CB8AC3E}">
        <p14:creationId xmlns:p14="http://schemas.microsoft.com/office/powerpoint/2010/main" val="220979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180C-9862-4890-86E3-2DFFC28F18FD}"/>
              </a:ext>
            </a:extLst>
          </p:cNvPr>
          <p:cNvSpPr>
            <a:spLocks noGrp="1"/>
          </p:cNvSpPr>
          <p:nvPr>
            <p:ph type="title"/>
          </p:nvPr>
        </p:nvSpPr>
        <p:spPr>
          <a:xfrm>
            <a:off x="808638" y="386930"/>
            <a:ext cx="9236700" cy="1188950"/>
          </a:xfrm>
        </p:spPr>
        <p:txBody>
          <a:bodyPr anchor="b">
            <a:normAutofit/>
          </a:bodyPr>
          <a:lstStyle/>
          <a:p>
            <a:r>
              <a:rPr lang="en-US" sz="5400" b="1">
                <a:latin typeface="Microsoft Sans Serif" panose="020B0604020202020204" pitchFamily="34" charset="0"/>
                <a:ea typeface="Microsoft Sans Serif" panose="020B0604020202020204" pitchFamily="34" charset="0"/>
                <a:cs typeface="Microsoft Sans Serif" panose="020B0604020202020204" pitchFamily="34" charset="0"/>
              </a:rPr>
              <a:t>Agenda</a:t>
            </a:r>
          </a:p>
        </p:txBody>
      </p:sp>
      <p:sp>
        <p:nvSpPr>
          <p:cNvPr id="3" name="Content Placeholder 2">
            <a:extLst>
              <a:ext uri="{FF2B5EF4-FFF2-40B4-BE49-F238E27FC236}">
                <a16:creationId xmlns:a16="http://schemas.microsoft.com/office/drawing/2014/main" id="{9E503009-D740-46B7-9376-50C3562CE295}"/>
              </a:ext>
            </a:extLst>
          </p:cNvPr>
          <p:cNvSpPr>
            <a:spLocks noGrp="1"/>
          </p:cNvSpPr>
          <p:nvPr>
            <p:ph idx="1"/>
          </p:nvPr>
        </p:nvSpPr>
        <p:spPr>
          <a:xfrm>
            <a:off x="808638" y="2335568"/>
            <a:ext cx="10143668" cy="3435531"/>
          </a:xfrm>
        </p:spPr>
        <p:txBody>
          <a:bodyPr anchor="ctr">
            <a:normAutofit fontScale="92500" lnSpcReduction="10000"/>
          </a:bodyPr>
          <a:lstStyle/>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Welcome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Introductions/ webinar logistics/ learning objectives</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Origins of program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Mission, vision, &amp; goals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Policies &amp; procedures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Program design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Our youth and how you will be working with them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Monitoring process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Key contacts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Questions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Wrap Up </a:t>
            </a:r>
          </a:p>
          <a:p>
            <a:endParaRPr lang="en-US" sz="1500"/>
          </a:p>
          <a:p>
            <a:endParaRPr lang="en-US" sz="1500"/>
          </a:p>
        </p:txBody>
      </p:sp>
      <p:sp>
        <p:nvSpPr>
          <p:cNvPr id="4" name="Footer Placeholder 3">
            <a:extLst>
              <a:ext uri="{FF2B5EF4-FFF2-40B4-BE49-F238E27FC236}">
                <a16:creationId xmlns:a16="http://schemas.microsoft.com/office/drawing/2014/main" id="{F755C0DE-B881-4465-824C-55E5FD603478}"/>
              </a:ext>
            </a:extLst>
          </p:cNvPr>
          <p:cNvSpPr>
            <a:spLocks noGrp="1"/>
          </p:cNvSpPr>
          <p:nvPr>
            <p:ph type="ftr" sz="quarter" idx="11"/>
          </p:nvPr>
        </p:nvSpPr>
        <p:spPr>
          <a:xfrm>
            <a:off x="808638" y="6416311"/>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pic>
        <p:nvPicPr>
          <p:cNvPr id="13" name="Picture 12" descr="A picture containing text&#10;&#10;Description automatically generated">
            <a:extLst>
              <a:ext uri="{FF2B5EF4-FFF2-40B4-BE49-F238E27FC236}">
                <a16:creationId xmlns:a16="http://schemas.microsoft.com/office/drawing/2014/main" id="{D03D5B9E-AD60-4ADB-93A6-C46772704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346" y="6416310"/>
            <a:ext cx="510016" cy="365125"/>
          </a:xfrm>
          <a:prstGeom prst="rect">
            <a:avLst/>
          </a:prstGeom>
        </p:spPr>
      </p:pic>
    </p:spTree>
    <p:extLst>
      <p:ext uri="{BB962C8B-B14F-4D97-AF65-F5344CB8AC3E}">
        <p14:creationId xmlns:p14="http://schemas.microsoft.com/office/powerpoint/2010/main" val="256563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F47274-B603-45F6-BCD9-3E37A2F72BB0}"/>
              </a:ext>
            </a:extLst>
          </p:cNvPr>
          <p:cNvSpPr>
            <a:spLocks noGrp="1"/>
          </p:cNvSpPr>
          <p:nvPr>
            <p:ph sz="half" idx="1"/>
          </p:nvPr>
        </p:nvSpPr>
        <p:spPr>
          <a:xfrm>
            <a:off x="838200" y="211015"/>
            <a:ext cx="5181600" cy="5965948"/>
          </a:xfrm>
        </p:spPr>
        <p:txBody>
          <a:bodyPr>
            <a:normAutofit/>
          </a:bodyPr>
          <a:lstStyle/>
          <a:p>
            <a:pPr marL="0" indent="0" algn="ctr">
              <a:buNone/>
            </a:pPr>
            <a:endParaRPr lang="en-US" sz="720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lgn="ctr">
              <a:buNone/>
            </a:pPr>
            <a:r>
              <a:rPr lang="en-US" sz="7200">
                <a:latin typeface="Microsoft Sans Serif" panose="020B0604020202020204" pitchFamily="34" charset="0"/>
                <a:ea typeface="Microsoft Sans Serif" panose="020B0604020202020204" pitchFamily="34" charset="0"/>
                <a:cs typeface="Microsoft Sans Serif" panose="020B0604020202020204" pitchFamily="34" charset="0"/>
              </a:rPr>
              <a:t>Webinar Logistics</a:t>
            </a:r>
          </a:p>
        </p:txBody>
      </p:sp>
      <p:pic>
        <p:nvPicPr>
          <p:cNvPr id="6" name="Content Placeholder 5" descr="Internet">
            <a:extLst>
              <a:ext uri="{FF2B5EF4-FFF2-40B4-BE49-F238E27FC236}">
                <a16:creationId xmlns:a16="http://schemas.microsoft.com/office/drawing/2014/main" id="{DCBC4550-F9E6-428F-8EB6-BDEDBCD6FCC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8800" y="3082071"/>
            <a:ext cx="3200400" cy="3200400"/>
          </a:xfrm>
        </p:spPr>
      </p:pic>
      <p:sp>
        <p:nvSpPr>
          <p:cNvPr id="2" name="Footer Placeholder 1">
            <a:extLst>
              <a:ext uri="{FF2B5EF4-FFF2-40B4-BE49-F238E27FC236}">
                <a16:creationId xmlns:a16="http://schemas.microsoft.com/office/drawing/2014/main" id="{F37131F5-56B9-4084-AD7F-F19A901D6DFE}"/>
              </a:ext>
            </a:extLst>
          </p:cNvPr>
          <p:cNvSpPr>
            <a:spLocks noGrp="1"/>
          </p:cNvSpPr>
          <p:nvPr>
            <p:ph type="ftr" sz="quarter" idx="11"/>
          </p:nvPr>
        </p:nvSpPr>
        <p:spPr>
          <a:xfrm>
            <a:off x="838200" y="6282471"/>
            <a:ext cx="4114800" cy="365125"/>
          </a:xfrm>
        </p:spPr>
        <p:txBody>
          <a:bodyPr/>
          <a:lstStyle/>
          <a:p>
            <a:pPr algn="l"/>
            <a:r>
              <a:rPr lang="en-US">
                <a:latin typeface="Microsoft Sans Serif" panose="020B0604020202020204" pitchFamily="34" charset="0"/>
                <a:ea typeface="Microsoft Sans Serif" panose="020B0604020202020204" pitchFamily="34" charset="0"/>
                <a:cs typeface="Microsoft Sans Serif" panose="020B0604020202020204" pitchFamily="34" charset="0"/>
              </a:rPr>
              <a:t>Developed by MENTOR MD|DC </a:t>
            </a:r>
          </a:p>
        </p:txBody>
      </p:sp>
      <p:sp>
        <p:nvSpPr>
          <p:cNvPr id="7" name="TextBox 6">
            <a:extLst>
              <a:ext uri="{FF2B5EF4-FFF2-40B4-BE49-F238E27FC236}">
                <a16:creationId xmlns:a16="http://schemas.microsoft.com/office/drawing/2014/main" id="{7E7D5D87-41B7-4536-BCF1-D5D2F384B850}"/>
              </a:ext>
            </a:extLst>
          </p:cNvPr>
          <p:cNvSpPr txBox="1"/>
          <p:nvPr/>
        </p:nvSpPr>
        <p:spPr>
          <a:xfrm>
            <a:off x="6096000" y="756138"/>
            <a:ext cx="5591908" cy="5187446"/>
          </a:xfrm>
          <a:prstGeom prst="rect">
            <a:avLst/>
          </a:prstGeom>
          <a:noFill/>
        </p:spPr>
        <p:txBody>
          <a:bodyPr wrap="square" rtlCol="0">
            <a:spAutoFit/>
          </a:bodyPr>
          <a:lstStyle/>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Please remain muted unless called upon by speaker.</a:t>
            </a:r>
          </a:p>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Use the chat-box for comments, questions, ‘aha’ moments, additional resources, and responding to requests from the speaker; make sure to type to all “panelist and attendees”.</a:t>
            </a:r>
          </a:p>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You may also raise your hand for when the speaker asks/calls on volunteers.</a:t>
            </a:r>
          </a:p>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Towards the end of the presentation, we ask that you please complete our session evaluation.</a:t>
            </a:r>
          </a:p>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Additional questions that you may have are to be held until after the evaluation process is complete!</a:t>
            </a:r>
          </a:p>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Remember, things happen. So, please give us and each other “s p a c e” and grace !</a:t>
            </a:r>
          </a:p>
          <a:p>
            <a:pPr marL="457200" lvl="0" indent="-342900">
              <a:lnSpc>
                <a:spcPct val="105000"/>
              </a:lnSpc>
              <a:spcAft>
                <a:spcPts val="600"/>
              </a:spcAft>
              <a:buClr>
                <a:srgbClr val="595959"/>
              </a:buClr>
              <a:buSzPts val="1800"/>
              <a:buFont typeface="Wingdings" pitchFamily="2" charset="2"/>
              <a:buChar char="§"/>
            </a:pPr>
            <a:r>
              <a:rPr lang="en-US" b="1"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Have fun &amp; learn!</a:t>
            </a:r>
          </a:p>
        </p:txBody>
      </p:sp>
      <p:pic>
        <p:nvPicPr>
          <p:cNvPr id="8" name="Picture 7" descr="A picture containing text&#10;&#10;Description automatically generated">
            <a:extLst>
              <a:ext uri="{FF2B5EF4-FFF2-40B4-BE49-F238E27FC236}">
                <a16:creationId xmlns:a16="http://schemas.microsoft.com/office/drawing/2014/main" id="{FD8B987A-C99B-45A2-B7AD-F5BCBBC46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9971" y="6282471"/>
            <a:ext cx="510016" cy="365125"/>
          </a:xfrm>
          <a:prstGeom prst="rect">
            <a:avLst/>
          </a:prstGeom>
        </p:spPr>
      </p:pic>
    </p:spTree>
    <p:extLst>
      <p:ext uri="{BB962C8B-B14F-4D97-AF65-F5344CB8AC3E}">
        <p14:creationId xmlns:p14="http://schemas.microsoft.com/office/powerpoint/2010/main" val="36475419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E53FFD6A0DD84C84B9927B96991428" ma:contentTypeVersion="12" ma:contentTypeDescription="Create a new document." ma:contentTypeScope="" ma:versionID="b0f96bc3d82e99f36f0f562401cf25ad">
  <xsd:schema xmlns:xsd="http://www.w3.org/2001/XMLSchema" xmlns:xs="http://www.w3.org/2001/XMLSchema" xmlns:p="http://schemas.microsoft.com/office/2006/metadata/properties" xmlns:ns2="7f2b82b6-4316-420b-ba2b-d495a465d16c" xmlns:ns3="31a6374e-2bc5-4065-92e4-9be663fa92b5" targetNamespace="http://schemas.microsoft.com/office/2006/metadata/properties" ma:root="true" ma:fieldsID="5ea4f3c476af14500f768275c72add68" ns2:_="" ns3:_="">
    <xsd:import namespace="7f2b82b6-4316-420b-ba2b-d495a465d16c"/>
    <xsd:import namespace="31a6374e-2bc5-4065-92e4-9be663fa92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2b82b6-4316-420b-ba2b-d495a465d1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a6374e-2bc5-4065-92e4-9be663fa92b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1DDF72-2915-48FD-995D-48FB9B90AD4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4A23E7A-E6C7-4D6D-A739-98DF3E05BECA}">
  <ds:schemaRefs>
    <ds:schemaRef ds:uri="http://schemas.microsoft.com/sharepoint/v3/contenttype/forms"/>
  </ds:schemaRefs>
</ds:datastoreItem>
</file>

<file path=customXml/itemProps3.xml><?xml version="1.0" encoding="utf-8"?>
<ds:datastoreItem xmlns:ds="http://schemas.openxmlformats.org/officeDocument/2006/customXml" ds:itemID="{4639562A-DE9B-4DFF-8EF2-8AAEC73EA5D0}">
  <ds:schemaRefs>
    <ds:schemaRef ds:uri="31a6374e-2bc5-4065-92e4-9be663fa92b5"/>
    <ds:schemaRef ds:uri="7f2b82b6-4316-420b-ba2b-d495a465d1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65</Slides>
  <Notes>42</Notes>
  <HiddenSlides>0</HiddenSlide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Office Theme</vt:lpstr>
      <vt:lpstr>office theme</vt:lpstr>
      <vt:lpstr>Program Orientation + Mentoring 101 Training </vt:lpstr>
      <vt:lpstr>Maryland MENTOR Resources  </vt:lpstr>
      <vt:lpstr>Instructional Slide  *remove before presenting*</vt:lpstr>
      <vt:lpstr>[Program Name] Orientation</vt:lpstr>
      <vt:lpstr>Introductions</vt:lpstr>
      <vt:lpstr>About Maryland MENTOR </vt:lpstr>
      <vt:lpstr>[Program Name] Team</vt:lpstr>
      <vt:lpstr>Agenda</vt:lpstr>
      <vt:lpstr>PowerPoint Presentation</vt:lpstr>
      <vt:lpstr>Mentors will...</vt:lpstr>
      <vt:lpstr>Ice Breaker </vt:lpstr>
      <vt:lpstr>[Program Name] Origins </vt:lpstr>
      <vt:lpstr>Program Design</vt:lpstr>
      <vt:lpstr>PowerPoint Presentation</vt:lpstr>
      <vt:lpstr>Our Youth</vt:lpstr>
      <vt:lpstr>What are we asking of you?</vt:lpstr>
      <vt:lpstr>Mentor Responsibilities</vt:lpstr>
      <vt:lpstr>Policies &amp; Procedures  </vt:lpstr>
      <vt:lpstr>Key Contacts </vt:lpstr>
      <vt:lpstr>Mentoring FAQs</vt:lpstr>
      <vt:lpstr>Questions</vt:lpstr>
      <vt:lpstr>Mentoring 101: How to Be an Effective Mentor </vt:lpstr>
      <vt:lpstr>Agenda</vt:lpstr>
      <vt:lpstr>In this training you will learn…</vt:lpstr>
      <vt:lpstr>Ice Breaker </vt:lpstr>
      <vt:lpstr>Expectations in Mentoring </vt:lpstr>
      <vt:lpstr>PowerPoint Presentation</vt:lpstr>
      <vt:lpstr>PowerPoint Presentation</vt:lpstr>
      <vt:lpstr>A Mentor is…</vt:lpstr>
      <vt:lpstr>Mentor Roles</vt:lpstr>
      <vt:lpstr>Mentor Tasks </vt:lpstr>
      <vt:lpstr>Trauma in Young People</vt:lpstr>
      <vt:lpstr>Trauma </vt:lpstr>
      <vt:lpstr>The Three E’s in Trauma </vt:lpstr>
      <vt:lpstr>Traumatic Events May Affect a Childs...</vt:lpstr>
      <vt:lpstr>Trauma is often overlooked because…</vt:lpstr>
      <vt:lpstr>Things To Remember </vt:lpstr>
      <vt:lpstr>PowerPoint Presentation</vt:lpstr>
      <vt:lpstr>The Power of a Caring, Consistent Adult  Supportive Adults Can…</vt:lpstr>
      <vt:lpstr>PowerPoint Presentation</vt:lpstr>
      <vt:lpstr>Prescriptive Approach</vt:lpstr>
      <vt:lpstr>Strengths Based Approach</vt:lpstr>
      <vt:lpstr>Cultivating a Supportive Relationship </vt:lpstr>
      <vt:lpstr>Empathy:</vt:lpstr>
      <vt:lpstr>PowerPoint Presentation</vt:lpstr>
      <vt:lpstr>Reflective Listening </vt:lpstr>
      <vt:lpstr>Examples</vt:lpstr>
      <vt:lpstr>Activity</vt:lpstr>
      <vt:lpstr>Open vs. Closed Questions/Responses</vt:lpstr>
      <vt:lpstr>Let’s Practice </vt:lpstr>
      <vt:lpstr>Setting Healthy Boundaries </vt:lpstr>
      <vt:lpstr>Types of Boundaries </vt:lpstr>
      <vt:lpstr>Setting Boundaries What Should I share?   What Shouldn’t I share?  Is it okay to hug my mentee?</vt:lpstr>
      <vt:lpstr>Roadblocks to Creating a Supportive Relationship</vt:lpstr>
      <vt:lpstr>Cultural Iceberg </vt:lpstr>
      <vt:lpstr>It's time to address your bias...</vt:lpstr>
      <vt:lpstr>Self Exploration- Disrupting Potential Bias</vt:lpstr>
      <vt:lpstr>Have you heard of Adultism?</vt:lpstr>
      <vt:lpstr>The Cycle of White Saviorism </vt:lpstr>
      <vt:lpstr>White Savior Narratives in Mentoring</vt:lpstr>
      <vt:lpstr>Having Conversations About Race With Your BIPOC Mentee</vt:lpstr>
      <vt:lpstr>How Can We Approach Conversations About Race With Youth?</vt:lpstr>
      <vt:lpstr>PowerPoint Presentation</vt:lpstr>
      <vt:lpstr>Questions</vt:lpstr>
      <vt:lpstr>Additional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Slide  *remove before presenting*</dc:title>
  <dc:creator>Dakotah Shamblin</dc:creator>
  <cp:revision>40</cp:revision>
  <dcterms:created xsi:type="dcterms:W3CDTF">2021-04-27T14:20:16Z</dcterms:created>
  <dcterms:modified xsi:type="dcterms:W3CDTF">2021-07-15T15:51:05Z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0x01010044E53FFD6A0DD84C84B9927B96991428</vt:lpwstr>
  </property>
</Properties>
</file>